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8"/>
  </p:notesMasterIdLst>
  <p:sldIdLst>
    <p:sldId id="257"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7/23/2015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10:32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622116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10:32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138562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10:32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7477711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10:32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165552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43200"/>
            <a:ext cx="7681913" cy="914400"/>
          </a:xfrm>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希伯來書 </a:t>
            </a:r>
            <a:r>
              <a:rPr lang="en-US" altLang="zh-TW" dirty="0">
                <a:effectLst/>
                <a:latin typeface="楷体" panose="02010609060101010101" pitchFamily="49" charset="-122"/>
                <a:ea typeface="楷体" panose="02010609060101010101" pitchFamily="49" charset="-122"/>
              </a:rPr>
              <a:t>12:2-4</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希伯來書 </a:t>
            </a:r>
            <a:r>
              <a:rPr lang="en-US" altLang="zh-TW" sz="5400" dirty="0" smtClean="0">
                <a:effectLst/>
                <a:latin typeface="楷体" panose="02010609060101010101" pitchFamily="49" charset="-122"/>
                <a:ea typeface="楷体" panose="02010609060101010101" pitchFamily="49" charset="-122"/>
              </a:rPr>
              <a:t>12:2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19200"/>
            <a:ext cx="8382000" cy="5010602"/>
          </a:xfrm>
        </p:spPr>
        <p:txBody>
          <a:bodyPr/>
          <a:lstStyle/>
          <a:p>
            <a:pPr marL="0" indent="0" algn="ctr">
              <a:buNone/>
            </a:pP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台</a:t>
            </a: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著</a:t>
            </a:r>
            <a:r>
              <a:rPr lang="zh-TW" altLang="en-US" sz="4400" dirty="0">
                <a:solidFill>
                  <a:srgbClr val="FFFF00"/>
                </a:solidFill>
                <a:latin typeface="楷体" panose="02010609060101010101" pitchFamily="49" charset="-122"/>
                <a:ea typeface="楷体" panose="02010609060101010101" pitchFamily="49" charset="-122"/>
              </a:rPr>
              <a:t>注神看耶穌，伊是信的創始者及完成者。伊為著排佇頭前的喜樂，無視凌辱，忍受十字架的苦</a:t>
            </a:r>
            <a:r>
              <a:rPr lang="zh-TW" altLang="en-US" sz="4400" dirty="0" smtClean="0">
                <a:solidFill>
                  <a:srgbClr val="FFFF00"/>
                </a:solidFill>
                <a:latin typeface="楷体" panose="02010609060101010101" pitchFamily="49" charset="-122"/>
                <a:ea typeface="楷体" panose="02010609060101010101" pitchFamily="49" charset="-122"/>
              </a:rPr>
              <a:t>難現</a:t>
            </a:r>
            <a:r>
              <a:rPr lang="zh-TW" altLang="en-US" sz="4400" dirty="0">
                <a:solidFill>
                  <a:srgbClr val="FFFF00"/>
                </a:solidFill>
                <a:latin typeface="楷体" panose="02010609060101010101" pitchFamily="49" charset="-122"/>
                <a:ea typeface="楷体" panose="02010609060101010101" pitchFamily="49" charset="-122"/>
              </a:rPr>
              <a:t>在已經坐佇上帝寶座的正旁。</a:t>
            </a:r>
            <a:endParaRPr lang="en-US" altLang="zh-TW" sz="4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華</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仰</a:t>
            </a:r>
            <a:r>
              <a:rPr lang="zh-TW" altLang="en-US" sz="4400" dirty="0">
                <a:latin typeface="楷体" panose="02010609060101010101" pitchFamily="49" charset="-122"/>
                <a:ea typeface="楷体" panose="02010609060101010101" pitchFamily="49" charset="-122"/>
              </a:rPr>
              <a:t>望為我們信心創始成終的耶穌。他因那擺在前面的喜樂，就輕看羞辱，忍受了十字架的苦難，便坐在神寶座的右邊。</a:t>
            </a:r>
          </a:p>
        </p:txBody>
      </p:sp>
    </p:spTree>
    <p:extLst>
      <p:ext uri="{BB962C8B-B14F-4D97-AF65-F5344CB8AC3E}">
        <p14:creationId xmlns:p14="http://schemas.microsoft.com/office/powerpoint/2010/main" val="236559487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希伯來書 </a:t>
            </a:r>
            <a:r>
              <a:rPr lang="en-US" altLang="zh-TW" sz="5400" dirty="0" smtClean="0">
                <a:effectLst/>
                <a:latin typeface="楷体" panose="02010609060101010101" pitchFamily="49" charset="-122"/>
                <a:ea typeface="楷体" panose="02010609060101010101" pitchFamily="49" charset="-122"/>
              </a:rPr>
              <a:t>12:3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3905685"/>
          </a:xfrm>
        </p:spPr>
        <p:txBody>
          <a:bodyPr/>
          <a:lstStyle/>
          <a:p>
            <a:pPr marL="0" indent="0" algn="ctr">
              <a:buNone/>
            </a:pP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台</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著</a:t>
            </a:r>
            <a:r>
              <a:rPr lang="zh-TW" altLang="en-US" sz="5400" dirty="0">
                <a:solidFill>
                  <a:srgbClr val="FFFF00"/>
                </a:solidFill>
                <a:latin typeface="楷体" panose="02010609060101010101" pitchFamily="49" charset="-122"/>
                <a:ea typeface="楷体" panose="02010609060101010101" pitchFamily="49" charset="-122"/>
              </a:rPr>
              <a:t>詳細想此個人的所</a:t>
            </a:r>
            <a:r>
              <a:rPr lang="zh-TW" altLang="en-US" sz="5400" dirty="0" smtClean="0">
                <a:solidFill>
                  <a:srgbClr val="FFFF00"/>
                </a:solidFill>
                <a:latin typeface="楷体" panose="02010609060101010101" pitchFamily="49" charset="-122"/>
                <a:ea typeface="楷体" panose="02010609060101010101" pitchFamily="49" charset="-122"/>
              </a:rPr>
              <a:t>做恁</a:t>
            </a:r>
            <a:r>
              <a:rPr lang="zh-TW" altLang="en-US" sz="5400" dirty="0" smtClean="0">
                <a:solidFill>
                  <a:srgbClr val="FFFF00"/>
                </a:solidFill>
                <a:latin typeface="楷体" panose="02010609060101010101" pitchFamily="49" charset="-122"/>
                <a:ea typeface="楷体" panose="02010609060101010101" pitchFamily="49" charset="-122"/>
              </a:rPr>
              <a:t>才</a:t>
            </a:r>
            <a:r>
              <a:rPr lang="zh-TW" altLang="en-US" sz="5400" dirty="0">
                <a:solidFill>
                  <a:srgbClr val="FFFF00"/>
                </a:solidFill>
                <a:latin typeface="楷体" panose="02010609060101010101" pitchFamily="49" charset="-122"/>
                <a:ea typeface="楷体" panose="02010609060101010101" pitchFamily="49" charset="-122"/>
              </a:rPr>
              <a:t>袂</a:t>
            </a:r>
            <a:r>
              <a:rPr lang="zh-TW" altLang="en-US" sz="5400" dirty="0" smtClean="0">
                <a:solidFill>
                  <a:srgbClr val="FFFF00"/>
                </a:solidFill>
                <a:latin typeface="楷体" panose="02010609060101010101" pitchFamily="49" charset="-122"/>
                <a:ea typeface="楷体" panose="02010609060101010101" pitchFamily="49" charset="-122"/>
              </a:rPr>
              <a:t>灰</a:t>
            </a:r>
            <a:r>
              <a:rPr lang="zh-TW" altLang="en-US" sz="5400" dirty="0">
                <a:solidFill>
                  <a:srgbClr val="FFFF00"/>
                </a:solidFill>
                <a:latin typeface="楷体" panose="02010609060101010101" pitchFamily="49" charset="-122"/>
                <a:ea typeface="楷体" panose="02010609060101010101" pitchFamily="49" charset="-122"/>
              </a:rPr>
              <a:t>心失志。伊按怎忍受罪人對伊的忤逆。</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華</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那</a:t>
            </a:r>
            <a:r>
              <a:rPr lang="zh-TW" altLang="en-US" sz="5400" dirty="0">
                <a:latin typeface="楷体" panose="02010609060101010101" pitchFamily="49" charset="-122"/>
                <a:ea typeface="楷体" panose="02010609060101010101" pitchFamily="49" charset="-122"/>
              </a:rPr>
              <a:t>忍受罪人這樣頂撞</a:t>
            </a:r>
            <a:r>
              <a:rPr lang="zh-TW" altLang="en-US" sz="5400" dirty="0" smtClean="0">
                <a:latin typeface="楷体" panose="02010609060101010101" pitchFamily="49" charset="-122"/>
                <a:ea typeface="楷体" panose="02010609060101010101" pitchFamily="49" charset="-122"/>
              </a:rPr>
              <a:t>的你</a:t>
            </a:r>
            <a:r>
              <a:rPr lang="zh-TW" altLang="en-US" sz="5400" dirty="0">
                <a:latin typeface="楷体" panose="02010609060101010101" pitchFamily="49" charset="-122"/>
                <a:ea typeface="楷体" panose="02010609060101010101" pitchFamily="49" charset="-122"/>
              </a:rPr>
              <a:t>們要思想，免得疲倦灰</a:t>
            </a:r>
            <a:r>
              <a:rPr lang="zh-TW" altLang="en-US" sz="5400" dirty="0" smtClean="0">
                <a:latin typeface="楷体" panose="02010609060101010101" pitchFamily="49" charset="-122"/>
                <a:ea typeface="楷体" panose="02010609060101010101" pitchFamily="49" charset="-122"/>
              </a:rPr>
              <a:t>心</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74566553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希伯來書 </a:t>
            </a:r>
            <a:r>
              <a:rPr lang="en-US" altLang="zh-TW" sz="5400" dirty="0" smtClean="0">
                <a:effectLst/>
                <a:latin typeface="楷体" panose="02010609060101010101" pitchFamily="49" charset="-122"/>
                <a:ea typeface="楷体" panose="02010609060101010101" pitchFamily="49" charset="-122"/>
              </a:rPr>
              <a:t>12:4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81200"/>
            <a:ext cx="8382000" cy="3157788"/>
          </a:xfrm>
        </p:spPr>
        <p:txBody>
          <a:bodyPr/>
          <a:lstStyle/>
          <a:p>
            <a:pPr marL="0" indent="0" algn="ctr">
              <a:buNone/>
            </a:pP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台</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恁</a:t>
            </a:r>
            <a:r>
              <a:rPr lang="zh-TW" altLang="en-US" sz="5400" dirty="0">
                <a:solidFill>
                  <a:srgbClr val="FFFF00"/>
                </a:solidFill>
                <a:latin typeface="楷体" panose="02010609060101010101" pitchFamily="49" charset="-122"/>
                <a:ea typeface="楷体" panose="02010609060101010101" pitchFamily="49" charset="-122"/>
              </a:rPr>
              <a:t>及罪惡鬥爭猶未抵抗到死的程度。</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華</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你</a:t>
            </a:r>
            <a:r>
              <a:rPr lang="zh-TW" altLang="en-US" sz="5400" dirty="0">
                <a:latin typeface="楷体" panose="02010609060101010101" pitchFamily="49" charset="-122"/>
                <a:ea typeface="楷体" panose="02010609060101010101" pitchFamily="49" charset="-122"/>
              </a:rPr>
              <a:t>們與罪惡相爭，還沒有抵擋到流血的地步。</a:t>
            </a:r>
          </a:p>
        </p:txBody>
      </p:sp>
    </p:spTree>
    <p:extLst>
      <p:ext uri="{BB962C8B-B14F-4D97-AF65-F5344CB8AC3E}">
        <p14:creationId xmlns:p14="http://schemas.microsoft.com/office/powerpoint/2010/main" val="357051564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315</TotalTime>
  <Words>644</Words>
  <Application>Microsoft Office PowerPoint</Application>
  <PresentationFormat>On-screen Show (4:3)</PresentationFormat>
  <Paragraphs>26</Paragraphs>
  <Slides>4</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vt:i4>
      </vt:variant>
    </vt:vector>
  </HeadingPairs>
  <TitlesOfParts>
    <vt:vector size="12" baseType="lpstr">
      <vt:lpstr>楷体</vt:lpstr>
      <vt:lpstr>Arial</vt:lpstr>
      <vt:lpstr>Calibri</vt:lpstr>
      <vt:lpstr>Courier New</vt:lpstr>
      <vt:lpstr>Trebuchet MS</vt:lpstr>
      <vt:lpstr>Wingdings</vt:lpstr>
      <vt:lpstr>1_Purple Template 1 Trebuchet</vt:lpstr>
      <vt:lpstr>White with Courier font for code slides</vt:lpstr>
      <vt:lpstr>希伯來書 12:2-4</vt:lpstr>
      <vt:lpstr>希伯來書 12:2</vt:lpstr>
      <vt:lpstr>希伯來書 12:3</vt:lpstr>
      <vt:lpstr>希伯來書 12:4</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53</cp:revision>
  <dcterms:created xsi:type="dcterms:W3CDTF">2015-02-07T13:24:58Z</dcterms:created>
  <dcterms:modified xsi:type="dcterms:W3CDTF">2015-07-24T02:34:50Z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