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622116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614771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275397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893424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615546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695207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10:00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220089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681913" cy="22860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耶利米書 </a:t>
            </a:r>
            <a:r>
              <a:rPr lang="en-US" altLang="zh-TW" dirty="0">
                <a:effectLst/>
                <a:latin typeface="楷体" panose="02010609060101010101" pitchFamily="49" charset="-122"/>
                <a:ea typeface="楷体" panose="02010609060101010101" pitchFamily="49" charset="-122"/>
              </a:rPr>
              <a:t>33:1-3</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約翰福音 </a:t>
            </a:r>
            <a:r>
              <a:rPr lang="en-US" altLang="zh-TW" dirty="0">
                <a:effectLst/>
                <a:latin typeface="楷体" panose="02010609060101010101" pitchFamily="49" charset="-122"/>
                <a:ea typeface="楷体" panose="02010609060101010101" pitchFamily="49" charset="-122"/>
              </a:rPr>
              <a:t>14:12-14</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a:effectLst/>
                <a:latin typeface="楷体" panose="02010609060101010101" pitchFamily="49" charset="-122"/>
                <a:ea typeface="楷体" panose="02010609060101010101" pitchFamily="49" charset="-122"/>
              </a:rPr>
              <a:t>33:1</a:t>
            </a: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耶</a:t>
            </a:r>
            <a:r>
              <a:rPr lang="zh-TW" altLang="en-US" sz="4800" dirty="0">
                <a:solidFill>
                  <a:srgbClr val="FFFF00"/>
                </a:solidFill>
                <a:latin typeface="楷体" panose="02010609060101010101" pitchFamily="49" charset="-122"/>
                <a:ea typeface="楷体" panose="02010609060101010101" pitchFamily="49" charset="-122"/>
              </a:rPr>
              <a:t>利米猶久關佇拘留所的院內，耶和華的話第二擺臨到伊講：</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耶</a:t>
            </a:r>
            <a:r>
              <a:rPr lang="zh-TW" altLang="en-US" sz="4800" dirty="0">
                <a:latin typeface="楷体" panose="02010609060101010101" pitchFamily="49" charset="-122"/>
                <a:ea typeface="楷体" panose="02010609060101010101" pitchFamily="49" charset="-122"/>
              </a:rPr>
              <a:t>利米還監禁在衛兵院子裡的時候，耶和華的話第二次臨到他，說：</a:t>
            </a:r>
          </a:p>
        </p:txBody>
      </p:sp>
    </p:spTree>
    <p:extLst>
      <p:ext uri="{BB962C8B-B14F-4D97-AF65-F5344CB8AC3E}">
        <p14:creationId xmlns:p14="http://schemas.microsoft.com/office/powerpoint/2010/main" val="8964348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33:2</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71720"/>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行</a:t>
            </a:r>
            <a:r>
              <a:rPr lang="zh-TW" altLang="en-US" sz="4800" dirty="0">
                <a:solidFill>
                  <a:srgbClr val="FFFF00"/>
                </a:solidFill>
                <a:latin typeface="楷体" panose="02010609060101010101" pitchFamily="49" charset="-122"/>
                <a:ea typeface="楷体" panose="02010609060101010101" pitchFamily="49" charset="-122"/>
              </a:rPr>
              <a:t>伊者的耶和華，計劃來建立伊者的耶和華，是伊的名。</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那</a:t>
            </a:r>
            <a:r>
              <a:rPr lang="zh-TW" altLang="en-US" sz="4800" dirty="0">
                <a:latin typeface="楷体" panose="02010609060101010101" pitchFamily="49" charset="-122"/>
                <a:ea typeface="楷体" panose="02010609060101010101" pitchFamily="49" charset="-122"/>
              </a:rPr>
              <a:t>創造、塑造和堅定大地的是耶和華，耶和華是他的名</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他這樣說：</a:t>
            </a:r>
          </a:p>
        </p:txBody>
      </p:sp>
    </p:spTree>
    <p:extLst>
      <p:ext uri="{BB962C8B-B14F-4D97-AF65-F5344CB8AC3E}">
        <p14:creationId xmlns:p14="http://schemas.microsoft.com/office/powerpoint/2010/main" val="27858733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耶利米書 </a:t>
            </a:r>
            <a:r>
              <a:rPr lang="en-US" altLang="zh-TW" sz="5400" dirty="0" smtClean="0">
                <a:effectLst/>
                <a:latin typeface="楷体" panose="02010609060101010101" pitchFamily="49" charset="-122"/>
                <a:ea typeface="楷体" panose="02010609060101010101" pitchFamily="49" charset="-122"/>
              </a:rPr>
              <a:t>33:3</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按呢講：你求我，我就應你，亦將你所呣知，大</a:t>
            </a:r>
            <a:r>
              <a:rPr lang="zh-TW" altLang="en-US" sz="4800" dirty="0" smtClean="0">
                <a:solidFill>
                  <a:srgbClr val="FFFF00"/>
                </a:solidFill>
                <a:latin typeface="楷体" panose="02010609060101010101" pitchFamily="49" charset="-122"/>
                <a:ea typeface="楷体" panose="02010609060101010101" pitchFamily="49" charset="-122"/>
              </a:rPr>
              <a:t>閣奧得</a:t>
            </a:r>
            <a:r>
              <a:rPr lang="zh-TW" altLang="en-US" sz="4800" dirty="0">
                <a:solidFill>
                  <a:srgbClr val="FFFF00"/>
                </a:solidFill>
                <a:latin typeface="楷体" panose="02010609060101010101" pitchFamily="49" charset="-122"/>
                <a:ea typeface="楷体" panose="02010609060101010101" pitchFamily="49" charset="-122"/>
              </a:rPr>
              <a:t>的事指示你。</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呼求我，我就應允你，並且把你所不知道的那些偉大奧祕的事告訴你。</a:t>
            </a:r>
          </a:p>
        </p:txBody>
      </p:sp>
    </p:spTree>
    <p:extLst>
      <p:ext uri="{BB962C8B-B14F-4D97-AF65-F5344CB8AC3E}">
        <p14:creationId xmlns:p14="http://schemas.microsoft.com/office/powerpoint/2010/main" val="40278503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約翰福音 </a:t>
            </a:r>
            <a:r>
              <a:rPr lang="en-US" altLang="zh-TW" sz="5400" dirty="0">
                <a:effectLst/>
                <a:latin typeface="楷体" panose="02010609060101010101" pitchFamily="49" charset="-122"/>
                <a:ea typeface="楷体" panose="02010609060101010101" pitchFamily="49" charset="-122"/>
              </a:rPr>
              <a:t>14:12</a:t>
            </a:r>
          </a:p>
        </p:txBody>
      </p:sp>
      <p:sp>
        <p:nvSpPr>
          <p:cNvPr id="3" name="Subtitle 2"/>
          <p:cNvSpPr>
            <a:spLocks noGrp="1"/>
          </p:cNvSpPr>
          <p:nvPr>
            <p:ph type="body" sz="quarter" idx="10"/>
          </p:nvPr>
        </p:nvSpPr>
        <p:spPr>
          <a:xfrm>
            <a:off x="381000" y="1447800"/>
            <a:ext cx="8382000" cy="4801314"/>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我</a:t>
            </a:r>
            <a:r>
              <a:rPr lang="zh-TW" altLang="en-US" sz="4800" dirty="0">
                <a:solidFill>
                  <a:srgbClr val="FFFF00"/>
                </a:solidFill>
                <a:latin typeface="楷体" panose="02010609060101010101" pitchFamily="49" charset="-122"/>
                <a:ea typeface="楷体" panose="02010609060101010101" pitchFamily="49" charset="-122"/>
              </a:rPr>
              <a:t>實實在在給恁講</a:t>
            </a:r>
            <a:r>
              <a:rPr lang="zh-TW" altLang="en-US" sz="4800" dirty="0" smtClean="0">
                <a:solidFill>
                  <a:srgbClr val="FFFF00"/>
                </a:solidFill>
                <a:latin typeface="楷体" panose="02010609060101010101" pitchFamily="49" charset="-122"/>
                <a:ea typeface="楷体" panose="02010609060101010101" pitchFamily="49" charset="-122"/>
              </a:rPr>
              <a:t>：信</a:t>
            </a:r>
            <a:r>
              <a:rPr lang="zh-TW" altLang="en-US" sz="4800" dirty="0">
                <a:solidFill>
                  <a:srgbClr val="FFFF00"/>
                </a:solidFill>
                <a:latin typeface="楷体" panose="02010609060101010101" pitchFamily="49" charset="-122"/>
                <a:ea typeface="楷体" panose="02010609060101010101" pitchFamily="49" charset="-122"/>
              </a:rPr>
              <a:t>我的人會做我所做的事，甚至會做閣較大的，因為我欲去父遐。</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實實在在告訴你們，我所作的事，信我的人也要作，並且要作比這些更大的，因為我往父那裡去。</a:t>
            </a:r>
          </a:p>
        </p:txBody>
      </p:sp>
    </p:spTree>
    <p:extLst>
      <p:ext uri="{BB962C8B-B14F-4D97-AF65-F5344CB8AC3E}">
        <p14:creationId xmlns:p14="http://schemas.microsoft.com/office/powerpoint/2010/main" val="171994546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約翰福音 </a:t>
            </a:r>
            <a:r>
              <a:rPr lang="en-US" altLang="zh-TW" sz="5400" dirty="0" smtClean="0">
                <a:effectLst/>
                <a:latin typeface="楷体" panose="02010609060101010101" pitchFamily="49" charset="-122"/>
                <a:ea typeface="楷体" panose="02010609060101010101" pitchFamily="49" charset="-122"/>
              </a:rPr>
              <a:t>14:13</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36517"/>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恁</a:t>
            </a:r>
            <a:r>
              <a:rPr lang="zh-TW" altLang="en-US" sz="4800" dirty="0">
                <a:solidFill>
                  <a:srgbClr val="FFFF00"/>
                </a:solidFill>
                <a:latin typeface="楷体" panose="02010609060101010101" pitchFamily="49" charset="-122"/>
                <a:ea typeface="楷体" panose="02010609060101010101" pitchFamily="49" charset="-122"/>
              </a:rPr>
              <a:t>奉我的名無論求什麼，我一定會給恁做，通互父對子得著榮光。</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們奉我的名無論求甚麼，我必定成全，使父在子的身上得著榮耀。</a:t>
            </a:r>
          </a:p>
        </p:txBody>
      </p:sp>
    </p:spTree>
    <p:extLst>
      <p:ext uri="{BB962C8B-B14F-4D97-AF65-F5344CB8AC3E}">
        <p14:creationId xmlns:p14="http://schemas.microsoft.com/office/powerpoint/2010/main" val="12493879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約翰福音 </a:t>
            </a:r>
            <a:r>
              <a:rPr lang="en-US" altLang="zh-TW" sz="5400" dirty="0" smtClean="0">
                <a:effectLst/>
                <a:latin typeface="楷体" panose="02010609060101010101" pitchFamily="49" charset="-122"/>
                <a:ea typeface="楷体" panose="02010609060101010101" pitchFamily="49" charset="-122"/>
              </a:rPr>
              <a:t>14:14</a:t>
            </a:r>
            <a:endParaRPr lang="en-US" altLang="zh-TW"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80692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恁</a:t>
            </a:r>
            <a:r>
              <a:rPr lang="zh-TW" altLang="en-US" sz="4800" dirty="0">
                <a:solidFill>
                  <a:srgbClr val="FFFF00"/>
                </a:solidFill>
                <a:latin typeface="楷体" panose="02010609060101010101" pitchFamily="49" charset="-122"/>
                <a:ea typeface="楷体" panose="02010609060101010101" pitchFamily="49" charset="-122"/>
              </a:rPr>
              <a:t>若奉我的名無論求什麼，我一定會給恁做。</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你</a:t>
            </a:r>
            <a:r>
              <a:rPr lang="zh-TW" altLang="en-US" sz="4800" dirty="0">
                <a:latin typeface="楷体" panose="02010609060101010101" pitchFamily="49" charset="-122"/>
                <a:ea typeface="楷体" panose="02010609060101010101" pitchFamily="49" charset="-122"/>
              </a:rPr>
              <a:t>們若奉我的名向我求甚麼</a:t>
            </a:r>
            <a:r>
              <a:rPr lang="en-US" altLang="zh-TW" sz="4800" dirty="0">
                <a:latin typeface="楷体" panose="02010609060101010101" pitchFamily="49" charset="-122"/>
                <a:ea typeface="楷体" panose="02010609060101010101" pitchFamily="49" charset="-122"/>
              </a:rPr>
              <a:t>,</a:t>
            </a:r>
            <a:r>
              <a:rPr lang="zh-TW" altLang="en-US" sz="4800" dirty="0">
                <a:latin typeface="楷体" panose="02010609060101010101" pitchFamily="49" charset="-122"/>
                <a:ea typeface="楷体" panose="02010609060101010101" pitchFamily="49" charset="-122"/>
              </a:rPr>
              <a:t>我必定成全。</a:t>
            </a:r>
          </a:p>
        </p:txBody>
      </p:sp>
    </p:spTree>
    <p:extLst>
      <p:ext uri="{BB962C8B-B14F-4D97-AF65-F5344CB8AC3E}">
        <p14:creationId xmlns:p14="http://schemas.microsoft.com/office/powerpoint/2010/main" val="232163442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359</TotalTime>
  <Words>1140</Words>
  <Application>Microsoft Office PowerPoint</Application>
  <PresentationFormat>On-screen Show (4:3)</PresentationFormat>
  <Paragraphs>47</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耶利米書 33:1-3 約翰福音 14:12-14</vt:lpstr>
      <vt:lpstr>耶利米書 33:1</vt:lpstr>
      <vt:lpstr>耶利米書 33:2</vt:lpstr>
      <vt:lpstr>耶利米書 33:3</vt:lpstr>
      <vt:lpstr>約翰福音 14:12</vt:lpstr>
      <vt:lpstr>約翰福音 14:13</vt:lpstr>
      <vt:lpstr>約翰福音 14:14</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62</cp:revision>
  <dcterms:created xsi:type="dcterms:W3CDTF">2015-02-07T13:24:58Z</dcterms:created>
  <dcterms:modified xsi:type="dcterms:W3CDTF">2015-09-12T14:03:31Z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