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2"/>
  </p:notesMasterIdLst>
  <p:sldIdLst>
    <p:sldId id="257" r:id="rId4"/>
    <p:sldId id="262" r:id="rId5"/>
    <p:sldId id="263" r:id="rId6"/>
    <p:sldId id="264" r:id="rId7"/>
    <p:sldId id="265" r:id="rId8"/>
    <p:sldId id="266" r:id="rId9"/>
    <p:sldId id="267" r:id="rId10"/>
    <p:sldId id="26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10/22/2015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10/22/2015 7:28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26221160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10/22/2015 7:30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34500786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10/22/2015 7:30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39623036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10/22/2015 7:32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11769612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10/22/2015 7:35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38501277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10/22/2015 7:36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23619726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10/22/2015 7:38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37404218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10/22/2015 7:39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20794239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67000"/>
            <a:ext cx="7681913" cy="1752600"/>
          </a:xfrm>
        </p:spPr>
        <p:txBody>
          <a:bodyPr/>
          <a:lstStyle/>
          <a:p>
            <a:pPr algn="ctr">
              <a:lnSpc>
                <a:spcPct val="100000"/>
              </a:lnSpc>
            </a:pPr>
            <a:r>
              <a:rPr lang="zh-TW" altLang="en-US" dirty="0">
                <a:effectLst/>
                <a:latin typeface="楷体" panose="02010609060101010101" pitchFamily="49" charset="-122"/>
                <a:ea typeface="楷体" panose="02010609060101010101" pitchFamily="49" charset="-122"/>
              </a:rPr>
              <a:t>尼希米</a:t>
            </a:r>
            <a:r>
              <a:rPr lang="zh-TW" altLang="en-US" dirty="0" smtClean="0">
                <a:effectLst/>
                <a:latin typeface="楷体" panose="02010609060101010101" pitchFamily="49" charset="-122"/>
                <a:ea typeface="楷体" panose="02010609060101010101" pitchFamily="49" charset="-122"/>
              </a:rPr>
              <a:t>記 </a:t>
            </a:r>
            <a:r>
              <a:rPr lang="en-US" altLang="zh-TW" dirty="0" smtClean="0">
                <a:effectLst/>
                <a:latin typeface="楷体" panose="02010609060101010101" pitchFamily="49" charset="-122"/>
                <a:ea typeface="楷体" panose="02010609060101010101" pitchFamily="49" charset="-122"/>
              </a:rPr>
              <a:t>2:11-13,17-20</a:t>
            </a:r>
            <a:endParaRPr lang="en-US" altLang="zh-TW" dirty="0">
              <a:effectLst/>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尼希米記 </a:t>
            </a:r>
            <a:r>
              <a:rPr lang="en-US" altLang="zh-TW" sz="5400" dirty="0">
                <a:effectLst/>
                <a:latin typeface="楷体" panose="02010609060101010101" pitchFamily="49" charset="-122"/>
                <a:ea typeface="楷体" panose="02010609060101010101" pitchFamily="49" charset="-122"/>
              </a:rPr>
              <a:t>2:11</a:t>
            </a:r>
            <a:endParaRPr lang="en-US" altLang="zh-TW"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438400"/>
            <a:ext cx="8382000" cy="2142125"/>
          </a:xfrm>
        </p:spPr>
        <p:txBody>
          <a:bodyPr/>
          <a:lstStyle/>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我</a:t>
            </a:r>
            <a:r>
              <a:rPr lang="zh-TW" altLang="en-US" sz="4800" dirty="0">
                <a:solidFill>
                  <a:srgbClr val="FFFF00"/>
                </a:solidFill>
                <a:latin typeface="楷体" panose="02010609060101010101" pitchFamily="49" charset="-122"/>
                <a:ea typeface="楷体" panose="02010609060101010101" pitchFamily="49" charset="-122"/>
              </a:rPr>
              <a:t>到耶路撒冷，踮遐三日。</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我</a:t>
            </a:r>
            <a:r>
              <a:rPr lang="zh-TW" altLang="en-US" sz="4800" dirty="0">
                <a:latin typeface="楷体" panose="02010609060101010101" pitchFamily="49" charset="-122"/>
                <a:ea typeface="楷体" panose="02010609060101010101" pitchFamily="49" charset="-122"/>
              </a:rPr>
              <a:t>到了耶路撒冷，在那裡停留了三天。</a:t>
            </a:r>
            <a:endParaRPr lang="zh-TW" altLang="en-US" sz="48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914101271"/>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997"/>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尼希米記 </a:t>
            </a:r>
            <a:r>
              <a:rPr lang="en-US" altLang="zh-TW" sz="5400" dirty="0" smtClean="0">
                <a:effectLst/>
                <a:latin typeface="楷体" panose="02010609060101010101" pitchFamily="49" charset="-122"/>
                <a:ea typeface="楷体" panose="02010609060101010101" pitchFamily="49" charset="-122"/>
              </a:rPr>
              <a:t>2:12</a:t>
            </a:r>
            <a:endParaRPr lang="en-US" altLang="zh-TW"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704802"/>
            <a:ext cx="8382000" cy="6229398"/>
          </a:xfrm>
        </p:spPr>
        <p:txBody>
          <a:bodyPr/>
          <a:lstStyle/>
          <a:p>
            <a:pPr marL="0" indent="0" algn="ctr">
              <a:buNone/>
            </a:pPr>
            <a:r>
              <a:rPr lang="en-US" altLang="zh-TW" sz="4400" dirty="0" smtClean="0">
                <a:solidFill>
                  <a:srgbClr val="FFFF00"/>
                </a:solidFill>
                <a:latin typeface="楷体" panose="02010609060101010101" pitchFamily="49" charset="-122"/>
                <a:ea typeface="楷体" panose="02010609060101010101" pitchFamily="49" charset="-122"/>
              </a:rPr>
              <a:t>(</a:t>
            </a:r>
            <a:r>
              <a:rPr lang="zh-TW" altLang="en-US" sz="4400" dirty="0" smtClean="0">
                <a:solidFill>
                  <a:srgbClr val="FFFF00"/>
                </a:solidFill>
                <a:latin typeface="楷体" panose="02010609060101010101" pitchFamily="49" charset="-122"/>
                <a:ea typeface="楷体" panose="02010609060101010101" pitchFamily="49" charset="-122"/>
              </a:rPr>
              <a:t>台</a:t>
            </a:r>
            <a:r>
              <a:rPr lang="en-US" altLang="zh-TW" sz="4400" dirty="0" smtClean="0">
                <a:solidFill>
                  <a:srgbClr val="FFFF00"/>
                </a:solidFill>
                <a:latin typeface="楷体" panose="02010609060101010101" pitchFamily="49" charset="-122"/>
                <a:ea typeface="楷体" panose="02010609060101010101" pitchFamily="49" charset="-122"/>
              </a:rPr>
              <a:t>)</a:t>
            </a:r>
            <a:r>
              <a:rPr lang="zh-TW" altLang="en-US" sz="4400" dirty="0" smtClean="0">
                <a:solidFill>
                  <a:srgbClr val="FFFF00"/>
                </a:solidFill>
                <a:latin typeface="楷体" panose="02010609060101010101" pitchFamily="49" charset="-122"/>
                <a:ea typeface="楷体" panose="02010609060101010101" pitchFamily="49" charset="-122"/>
              </a:rPr>
              <a:t>我</a:t>
            </a:r>
            <a:r>
              <a:rPr lang="zh-TW" altLang="en-US" sz="4400" dirty="0">
                <a:solidFill>
                  <a:srgbClr val="FFFF00"/>
                </a:solidFill>
                <a:latin typeface="楷体" panose="02010609060101010101" pitchFamily="49" charset="-122"/>
                <a:ea typeface="楷体" panose="02010609060101010101" pitchFamily="49" charset="-122"/>
              </a:rPr>
              <a:t>透暝起來，有幾若人及我相及；總是我的上帝感動我的心所欲為耶路撒冷做的，我並無給人講。除我騎的精牲以外，也無別隻精牲及我去。</a:t>
            </a:r>
            <a:endParaRPr lang="en-US" altLang="zh-TW" sz="44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400" dirty="0" smtClean="0">
                <a:latin typeface="楷体" panose="02010609060101010101" pitchFamily="49" charset="-122"/>
                <a:ea typeface="楷体" panose="02010609060101010101" pitchFamily="49" charset="-122"/>
              </a:rPr>
              <a:t>(</a:t>
            </a:r>
            <a:r>
              <a:rPr lang="zh-TW" altLang="en-US" sz="4400" dirty="0" smtClean="0">
                <a:latin typeface="楷体" panose="02010609060101010101" pitchFamily="49" charset="-122"/>
                <a:ea typeface="楷体" panose="02010609060101010101" pitchFamily="49" charset="-122"/>
              </a:rPr>
              <a:t>華</a:t>
            </a:r>
            <a:r>
              <a:rPr lang="en-US" altLang="zh-TW" sz="4400" dirty="0" smtClean="0">
                <a:latin typeface="楷体" panose="02010609060101010101" pitchFamily="49" charset="-122"/>
                <a:ea typeface="楷体" panose="02010609060101010101" pitchFamily="49" charset="-122"/>
              </a:rPr>
              <a:t>)</a:t>
            </a:r>
            <a:r>
              <a:rPr lang="zh-TW" altLang="en-US" sz="4400" dirty="0" smtClean="0">
                <a:latin typeface="楷体" panose="02010609060101010101" pitchFamily="49" charset="-122"/>
                <a:ea typeface="楷体" panose="02010609060101010101" pitchFamily="49" charset="-122"/>
              </a:rPr>
              <a:t>我</a:t>
            </a:r>
            <a:r>
              <a:rPr lang="zh-TW" altLang="en-US" sz="4400" dirty="0">
                <a:latin typeface="楷体" panose="02010609060101010101" pitchFamily="49" charset="-122"/>
                <a:ea typeface="楷体" panose="02010609060101010101" pitchFamily="49" charset="-122"/>
              </a:rPr>
              <a:t>在夜間起來，和幾個人一起出去，我沒有告訴任何人我的　神使我定意要為耶路撒冷作的事，除了我所騎的一頭牲口以外，沒有帶著別的牲口。</a:t>
            </a:r>
            <a:endParaRPr lang="zh-TW" altLang="en-US" sz="4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796190617"/>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尼希米記 </a:t>
            </a:r>
            <a:r>
              <a:rPr lang="en-US" altLang="zh-TW" sz="5400" dirty="0" smtClean="0">
                <a:effectLst/>
                <a:latin typeface="楷体" panose="02010609060101010101" pitchFamily="49" charset="-122"/>
                <a:ea typeface="楷体" panose="02010609060101010101" pitchFamily="49" charset="-122"/>
              </a:rPr>
              <a:t>2:13</a:t>
            </a:r>
            <a:endParaRPr lang="en-US" altLang="zh-TW"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163288"/>
            <a:ext cx="8382000" cy="5466112"/>
          </a:xfrm>
        </p:spPr>
        <p:txBody>
          <a:bodyPr/>
          <a:lstStyle/>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我</a:t>
            </a:r>
            <a:r>
              <a:rPr lang="zh-TW" altLang="en-US" sz="4800" dirty="0">
                <a:solidFill>
                  <a:srgbClr val="FFFF00"/>
                </a:solidFill>
                <a:latin typeface="楷体" panose="02010609060101010101" pitchFamily="49" charset="-122"/>
                <a:ea typeface="楷体" panose="02010609060101010101" pitchFamily="49" charset="-122"/>
              </a:rPr>
              <a:t>透暝對山谷門出去，到龍井的頭前，也到糞埽門，觀察耶路撒冷的城牆，看見城牆拆毀，城門互火燒去。</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我</a:t>
            </a:r>
            <a:r>
              <a:rPr lang="zh-TW" altLang="en-US" sz="4800" dirty="0">
                <a:latin typeface="楷体" panose="02010609060101010101" pitchFamily="49" charset="-122"/>
                <a:ea typeface="楷体" panose="02010609060101010101" pitchFamily="49" charset="-122"/>
              </a:rPr>
              <a:t>夜間出了谷門，向著龍泉走去，到了糞門，視察耶路撒冷破壞了的城牆和被火焚毀的城門。</a:t>
            </a:r>
            <a:endParaRPr lang="zh-TW" altLang="en-US" sz="48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081948140"/>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997"/>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尼希米記 </a:t>
            </a:r>
            <a:r>
              <a:rPr lang="en-US" altLang="zh-TW" sz="5400" dirty="0" smtClean="0">
                <a:effectLst/>
                <a:latin typeface="楷体" panose="02010609060101010101" pitchFamily="49" charset="-122"/>
                <a:ea typeface="楷体" panose="02010609060101010101" pitchFamily="49" charset="-122"/>
              </a:rPr>
              <a:t>2:17</a:t>
            </a:r>
            <a:endParaRPr lang="en-US" altLang="zh-TW"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704802"/>
            <a:ext cx="8382000" cy="6229398"/>
          </a:xfrm>
        </p:spPr>
        <p:txBody>
          <a:bodyPr/>
          <a:lstStyle/>
          <a:p>
            <a:pPr marL="0" indent="0" algn="ctr">
              <a:buNone/>
            </a:pPr>
            <a:r>
              <a:rPr lang="en-US" altLang="zh-TW" sz="4400" dirty="0" smtClean="0">
                <a:solidFill>
                  <a:srgbClr val="FFFF00"/>
                </a:solidFill>
                <a:latin typeface="楷体" panose="02010609060101010101" pitchFamily="49" charset="-122"/>
                <a:ea typeface="楷体" panose="02010609060101010101" pitchFamily="49" charset="-122"/>
              </a:rPr>
              <a:t>(</a:t>
            </a:r>
            <a:r>
              <a:rPr lang="zh-TW" altLang="en-US" sz="4400" dirty="0" smtClean="0">
                <a:solidFill>
                  <a:srgbClr val="FFFF00"/>
                </a:solidFill>
                <a:latin typeface="楷体" panose="02010609060101010101" pitchFamily="49" charset="-122"/>
                <a:ea typeface="楷体" panose="02010609060101010101" pitchFamily="49" charset="-122"/>
              </a:rPr>
              <a:t>台</a:t>
            </a:r>
            <a:r>
              <a:rPr lang="en-US" altLang="zh-TW" sz="4400" dirty="0" smtClean="0">
                <a:solidFill>
                  <a:srgbClr val="FFFF00"/>
                </a:solidFill>
                <a:latin typeface="楷体" panose="02010609060101010101" pitchFamily="49" charset="-122"/>
                <a:ea typeface="楷体" panose="02010609060101010101" pitchFamily="49" charset="-122"/>
              </a:rPr>
              <a:t>)</a:t>
            </a:r>
            <a:r>
              <a:rPr lang="zh-TW" altLang="en-US" sz="4400" dirty="0" smtClean="0">
                <a:solidFill>
                  <a:srgbClr val="FFFF00"/>
                </a:solidFill>
                <a:latin typeface="楷体" panose="02010609060101010101" pitchFamily="49" charset="-122"/>
                <a:ea typeface="楷体" panose="02010609060101010101" pitchFamily="49" charset="-122"/>
              </a:rPr>
              <a:t>後</a:t>
            </a:r>
            <a:r>
              <a:rPr lang="zh-TW" altLang="en-US" sz="4400" dirty="0">
                <a:solidFill>
                  <a:srgbClr val="FFFF00"/>
                </a:solidFill>
                <a:latin typeface="楷体" panose="02010609060101010101" pitchFamily="49" charset="-122"/>
                <a:ea typeface="楷体" panose="02010609060101010101" pitchFamily="49" charset="-122"/>
              </a:rPr>
              <a:t>來，我</a:t>
            </a:r>
            <a:r>
              <a:rPr lang="zh-TW" altLang="en-US" sz="4400" dirty="0" smtClean="0">
                <a:solidFill>
                  <a:srgbClr val="FFFF00"/>
                </a:solidFill>
                <a:latin typeface="楷体" panose="02010609060101010101" pitchFamily="49" charset="-122"/>
                <a:ea typeface="楷体" panose="02010609060101010101" pitchFamily="49" charset="-122"/>
              </a:rPr>
              <a:t>給他們講：咱</a:t>
            </a:r>
            <a:r>
              <a:rPr lang="zh-TW" altLang="en-US" sz="4400" dirty="0">
                <a:solidFill>
                  <a:srgbClr val="FFFF00"/>
                </a:solidFill>
                <a:latin typeface="楷体" panose="02010609060101010101" pitchFamily="49" charset="-122"/>
                <a:ea typeface="楷体" panose="02010609060101010101" pitchFamily="49" charset="-122"/>
              </a:rPr>
              <a:t>所抵著的患難，耶路撒冷怎樣拋荒，城門互火燒，恁攏看見。來啊，咱閣起耶路撒冷的城牆，免得咱閣受凌辱</a:t>
            </a:r>
            <a:r>
              <a:rPr lang="en-US" altLang="zh-TW" sz="4400" dirty="0">
                <a:solidFill>
                  <a:srgbClr val="FFFF00"/>
                </a:solidFill>
                <a:latin typeface="楷体" panose="02010609060101010101" pitchFamily="49" charset="-122"/>
                <a:ea typeface="楷体" panose="02010609060101010101" pitchFamily="49" charset="-122"/>
              </a:rPr>
              <a:t>(</a:t>
            </a:r>
            <a:r>
              <a:rPr lang="en-US" altLang="zh-TW" sz="4400" dirty="0" err="1">
                <a:solidFill>
                  <a:srgbClr val="FFFF00"/>
                </a:solidFill>
                <a:latin typeface="+mj-lt"/>
                <a:ea typeface="楷体" panose="02010609060101010101" pitchFamily="49" charset="-122"/>
              </a:rPr>
              <a:t>lêng-jio̍k</a:t>
            </a:r>
            <a:r>
              <a:rPr lang="en-US" altLang="zh-TW" sz="4400" dirty="0">
                <a:solidFill>
                  <a:srgbClr val="FFFF00"/>
                </a:solidFill>
                <a:latin typeface="楷体" panose="02010609060101010101" pitchFamily="49" charset="-122"/>
                <a:ea typeface="楷体" panose="02010609060101010101" pitchFamily="49" charset="-122"/>
              </a:rPr>
              <a:t>)</a:t>
            </a:r>
            <a:r>
              <a:rPr lang="zh-TW" altLang="en-US" sz="4400" dirty="0">
                <a:solidFill>
                  <a:srgbClr val="FFFF00"/>
                </a:solidFill>
                <a:latin typeface="楷体" panose="02010609060101010101" pitchFamily="49" charset="-122"/>
                <a:ea typeface="楷体" panose="02010609060101010101" pitchFamily="49" charset="-122"/>
              </a:rPr>
              <a:t>！</a:t>
            </a:r>
            <a:endParaRPr lang="en-US" altLang="zh-TW" sz="44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400" dirty="0" smtClean="0">
                <a:latin typeface="楷体" panose="02010609060101010101" pitchFamily="49" charset="-122"/>
                <a:ea typeface="楷体" panose="02010609060101010101" pitchFamily="49" charset="-122"/>
              </a:rPr>
              <a:t>(</a:t>
            </a:r>
            <a:r>
              <a:rPr lang="zh-TW" altLang="en-US" sz="4400" dirty="0" smtClean="0">
                <a:latin typeface="楷体" panose="02010609060101010101" pitchFamily="49" charset="-122"/>
                <a:ea typeface="楷体" panose="02010609060101010101" pitchFamily="49" charset="-122"/>
              </a:rPr>
              <a:t>華</a:t>
            </a:r>
            <a:r>
              <a:rPr lang="en-US" altLang="zh-TW" sz="4400" dirty="0" smtClean="0">
                <a:latin typeface="楷体" panose="02010609060101010101" pitchFamily="49" charset="-122"/>
                <a:ea typeface="楷体" panose="02010609060101010101" pitchFamily="49" charset="-122"/>
              </a:rPr>
              <a:t>)</a:t>
            </a:r>
            <a:r>
              <a:rPr lang="zh-TW" altLang="en-US" sz="4400" dirty="0" smtClean="0">
                <a:latin typeface="楷体" panose="02010609060101010101" pitchFamily="49" charset="-122"/>
                <a:ea typeface="楷体" panose="02010609060101010101" pitchFamily="49" charset="-122"/>
              </a:rPr>
              <a:t>後</a:t>
            </a:r>
            <a:r>
              <a:rPr lang="zh-TW" altLang="en-US" sz="4400" dirty="0">
                <a:latin typeface="楷体" panose="02010609060101010101" pitchFamily="49" charset="-122"/>
                <a:ea typeface="楷体" panose="02010609060101010101" pitchFamily="49" charset="-122"/>
              </a:rPr>
              <a:t>來我對他們說：你們都看見我們遭遇的患難：耶路撒冷成了荒蕪之地，城門被火焚毀，你們都來吧！讓我們重建耶路撒冷的城牆，免得我們再受凌辱。</a:t>
            </a:r>
            <a:endParaRPr lang="zh-TW" altLang="en-US" sz="4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568311707"/>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尼希米記 </a:t>
            </a:r>
            <a:r>
              <a:rPr lang="en-US" altLang="zh-TW" sz="5400" dirty="0" smtClean="0">
                <a:effectLst/>
                <a:latin typeface="楷体" panose="02010609060101010101" pitchFamily="49" charset="-122"/>
                <a:ea typeface="楷体" panose="02010609060101010101" pitchFamily="49" charset="-122"/>
              </a:rPr>
              <a:t>2:18</a:t>
            </a:r>
            <a:endParaRPr lang="en-US" altLang="zh-TW"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19200"/>
            <a:ext cx="8382000" cy="5010602"/>
          </a:xfrm>
        </p:spPr>
        <p:txBody>
          <a:bodyPr/>
          <a:lstStyle/>
          <a:p>
            <a:pPr marL="0" indent="0" algn="ctr">
              <a:buNone/>
            </a:pPr>
            <a:r>
              <a:rPr lang="en-US" altLang="zh-TW" sz="4400" dirty="0" smtClean="0">
                <a:solidFill>
                  <a:srgbClr val="FFFF00"/>
                </a:solidFill>
                <a:latin typeface="楷体" panose="02010609060101010101" pitchFamily="49" charset="-122"/>
                <a:ea typeface="楷体" panose="02010609060101010101" pitchFamily="49" charset="-122"/>
              </a:rPr>
              <a:t>(</a:t>
            </a:r>
            <a:r>
              <a:rPr lang="zh-TW" altLang="en-US" sz="4400" dirty="0" smtClean="0">
                <a:solidFill>
                  <a:srgbClr val="FFFF00"/>
                </a:solidFill>
                <a:latin typeface="楷体" panose="02010609060101010101" pitchFamily="49" charset="-122"/>
                <a:ea typeface="楷体" panose="02010609060101010101" pitchFamily="49" charset="-122"/>
              </a:rPr>
              <a:t>台</a:t>
            </a:r>
            <a:r>
              <a:rPr lang="en-US" altLang="zh-TW" sz="4400" dirty="0" smtClean="0">
                <a:solidFill>
                  <a:srgbClr val="FFFF00"/>
                </a:solidFill>
                <a:latin typeface="楷体" panose="02010609060101010101" pitchFamily="49" charset="-122"/>
                <a:ea typeface="楷体" panose="02010609060101010101" pitchFamily="49" charset="-122"/>
              </a:rPr>
              <a:t>)</a:t>
            </a:r>
            <a:r>
              <a:rPr lang="zh-TW" altLang="en-US" sz="4400" dirty="0" smtClean="0">
                <a:solidFill>
                  <a:srgbClr val="FFFF00"/>
                </a:solidFill>
                <a:latin typeface="楷体" panose="02010609060101010101" pitchFamily="49" charset="-122"/>
                <a:ea typeface="楷体" panose="02010609060101010101" pitchFamily="49" charset="-122"/>
              </a:rPr>
              <a:t>我給他們講</a:t>
            </a:r>
            <a:r>
              <a:rPr lang="zh-TW" altLang="en-US" sz="4400" dirty="0">
                <a:solidFill>
                  <a:srgbClr val="FFFF00"/>
                </a:solidFill>
                <a:latin typeface="楷体" panose="02010609060101010101" pitchFamily="49" charset="-122"/>
                <a:ea typeface="楷体" panose="02010609060101010101" pitchFamily="49" charset="-122"/>
              </a:rPr>
              <a:t>我的上帝的手怎樣幫助我，及王對我講甚麼話</a:t>
            </a:r>
            <a:r>
              <a:rPr lang="zh-TW" altLang="en-US" sz="4400" dirty="0" smtClean="0">
                <a:solidFill>
                  <a:srgbClr val="FFFF00"/>
                </a:solidFill>
                <a:latin typeface="楷体" panose="02010609060101010101" pitchFamily="49" charset="-122"/>
                <a:ea typeface="楷体" panose="02010609060101010101" pitchFamily="49" charset="-122"/>
              </a:rPr>
              <a:t>。他們講：咱</a:t>
            </a:r>
            <a:r>
              <a:rPr lang="zh-TW" altLang="en-US" sz="4400" dirty="0">
                <a:solidFill>
                  <a:srgbClr val="FFFF00"/>
                </a:solidFill>
                <a:latin typeface="楷体" panose="02010609060101010101" pitchFamily="49" charset="-122"/>
                <a:ea typeface="楷体" panose="02010609060101010101" pitchFamily="49" charset="-122"/>
              </a:rPr>
              <a:t>起來起造</a:t>
            </a:r>
            <a:r>
              <a:rPr lang="en-US" altLang="zh-TW" sz="4400" dirty="0">
                <a:solidFill>
                  <a:srgbClr val="FFFF00"/>
                </a:solidFill>
                <a:latin typeface="楷体" panose="02010609060101010101" pitchFamily="49" charset="-122"/>
                <a:ea typeface="楷体" panose="02010609060101010101" pitchFamily="49" charset="-122"/>
              </a:rPr>
              <a:t>(</a:t>
            </a:r>
            <a:r>
              <a:rPr lang="en-US" altLang="zh-TW" sz="4400" dirty="0" err="1">
                <a:solidFill>
                  <a:srgbClr val="FFFF00"/>
                </a:solidFill>
                <a:latin typeface="+mj-lt"/>
                <a:ea typeface="楷体" panose="02010609060101010101" pitchFamily="49" charset="-122"/>
              </a:rPr>
              <a:t>khí-chō</a:t>
            </a:r>
            <a:r>
              <a:rPr lang="en-US" altLang="zh-TW" sz="4400" dirty="0">
                <a:solidFill>
                  <a:srgbClr val="FFFF00"/>
                </a:solidFill>
                <a:latin typeface="楷体" panose="02010609060101010101" pitchFamily="49" charset="-122"/>
                <a:ea typeface="楷体" panose="02010609060101010101" pitchFamily="49" charset="-122"/>
              </a:rPr>
              <a:t>)</a:t>
            </a:r>
            <a:r>
              <a:rPr lang="zh-TW" altLang="en-US" sz="4400" dirty="0" smtClean="0">
                <a:solidFill>
                  <a:srgbClr val="FFFF00"/>
                </a:solidFill>
                <a:latin typeface="楷体" panose="02010609060101010101" pitchFamily="49" charset="-122"/>
                <a:ea typeface="楷体" panose="02010609060101010101" pitchFamily="49" charset="-122"/>
              </a:rPr>
              <a:t>！對</a:t>
            </a:r>
            <a:r>
              <a:rPr lang="zh-TW" altLang="en-US" sz="4400" dirty="0">
                <a:solidFill>
                  <a:srgbClr val="FFFF00"/>
                </a:solidFill>
                <a:latin typeface="楷体" panose="02010609060101010101" pitchFamily="49" charset="-122"/>
                <a:ea typeface="楷体" panose="02010609060101010101" pitchFamily="49" charset="-122"/>
              </a:rPr>
              <a:t>按</a:t>
            </a:r>
            <a:r>
              <a:rPr lang="zh-TW" altLang="en-US" sz="4400" dirty="0" smtClean="0">
                <a:solidFill>
                  <a:srgbClr val="FFFF00"/>
                </a:solidFill>
                <a:latin typeface="楷体" panose="02010609060101010101" pitchFamily="49" charset="-122"/>
                <a:ea typeface="楷体" panose="02010609060101010101" pitchFamily="49" charset="-122"/>
              </a:rPr>
              <a:t>呢他們奮</a:t>
            </a:r>
            <a:r>
              <a:rPr lang="zh-TW" altLang="en-US" sz="4400" dirty="0">
                <a:solidFill>
                  <a:srgbClr val="FFFF00"/>
                </a:solidFill>
                <a:latin typeface="楷体" panose="02010609060101010101" pitchFamily="49" charset="-122"/>
                <a:ea typeface="楷体" panose="02010609060101010101" pitchFamily="49" charset="-122"/>
              </a:rPr>
              <a:t>勇</a:t>
            </a:r>
            <a:r>
              <a:rPr lang="en-US" altLang="zh-TW" sz="4400" dirty="0">
                <a:solidFill>
                  <a:srgbClr val="FFFF00"/>
                </a:solidFill>
                <a:latin typeface="楷体" panose="02010609060101010101" pitchFamily="49" charset="-122"/>
                <a:ea typeface="楷体" panose="02010609060101010101" pitchFamily="49" charset="-122"/>
              </a:rPr>
              <a:t>(</a:t>
            </a:r>
            <a:r>
              <a:rPr lang="en-US" altLang="zh-TW" sz="4400" dirty="0" err="1">
                <a:solidFill>
                  <a:srgbClr val="FFFF00"/>
                </a:solidFill>
                <a:latin typeface="+mj-lt"/>
                <a:ea typeface="楷体" panose="02010609060101010101" pitchFamily="49" charset="-122"/>
              </a:rPr>
              <a:t>hùn-ióng</a:t>
            </a:r>
            <a:r>
              <a:rPr lang="en-US" altLang="zh-TW" sz="4400" dirty="0">
                <a:solidFill>
                  <a:srgbClr val="FFFF00"/>
                </a:solidFill>
                <a:latin typeface="楷体" panose="02010609060101010101" pitchFamily="49" charset="-122"/>
                <a:ea typeface="楷体" panose="02010609060101010101" pitchFamily="49" charset="-122"/>
              </a:rPr>
              <a:t>)</a:t>
            </a:r>
            <a:r>
              <a:rPr lang="zh-TW" altLang="en-US" sz="4400" dirty="0">
                <a:solidFill>
                  <a:srgbClr val="FFFF00"/>
                </a:solidFill>
                <a:latin typeface="楷体" panose="02010609060101010101" pitchFamily="49" charset="-122"/>
                <a:ea typeface="楷体" panose="02010609060101010101" pitchFamily="49" charset="-122"/>
              </a:rPr>
              <a:t>做此個好的</a:t>
            </a:r>
            <a:r>
              <a:rPr lang="zh-TW" altLang="en-US" sz="4400" dirty="0" smtClean="0">
                <a:solidFill>
                  <a:srgbClr val="FFFF00"/>
                </a:solidFill>
                <a:latin typeface="楷体" panose="02010609060101010101" pitchFamily="49" charset="-122"/>
                <a:ea typeface="楷体" panose="02010609060101010101" pitchFamily="49" charset="-122"/>
              </a:rPr>
              <a:t>工</a:t>
            </a:r>
            <a:endParaRPr lang="en-US" altLang="zh-TW" sz="44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400" dirty="0" smtClean="0">
                <a:latin typeface="楷体" panose="02010609060101010101" pitchFamily="49" charset="-122"/>
                <a:ea typeface="楷体" panose="02010609060101010101" pitchFamily="49" charset="-122"/>
              </a:rPr>
              <a:t>(</a:t>
            </a:r>
            <a:r>
              <a:rPr lang="zh-TW" altLang="en-US" sz="4400" dirty="0" smtClean="0">
                <a:latin typeface="楷体" panose="02010609060101010101" pitchFamily="49" charset="-122"/>
                <a:ea typeface="楷体" panose="02010609060101010101" pitchFamily="49" charset="-122"/>
              </a:rPr>
              <a:t>華</a:t>
            </a:r>
            <a:r>
              <a:rPr lang="en-US" altLang="zh-TW" sz="4400" dirty="0" smtClean="0">
                <a:latin typeface="楷体" panose="02010609060101010101" pitchFamily="49" charset="-122"/>
                <a:ea typeface="楷体" panose="02010609060101010101" pitchFamily="49" charset="-122"/>
              </a:rPr>
              <a:t>)</a:t>
            </a:r>
            <a:r>
              <a:rPr lang="zh-TW" altLang="en-US" sz="4400" dirty="0">
                <a:latin typeface="楷体" panose="02010609060101010101" pitchFamily="49" charset="-122"/>
                <a:ea typeface="楷体" panose="02010609060101010101" pitchFamily="49" charset="-122"/>
              </a:rPr>
              <a:t>我告訴他們，我的　神施恩的手怎樣幫助我，以及王對我所說的話；他們就說：我們要起來建造！於是他們奮勇著手作這善工。</a:t>
            </a:r>
            <a:endParaRPr lang="zh-TW" altLang="en-US" sz="4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295626462"/>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尼希米記 </a:t>
            </a:r>
            <a:r>
              <a:rPr lang="en-US" altLang="zh-TW" sz="5400" dirty="0" smtClean="0">
                <a:effectLst/>
                <a:latin typeface="楷体" panose="02010609060101010101" pitchFamily="49" charset="-122"/>
                <a:ea typeface="楷体" panose="02010609060101010101" pitchFamily="49" charset="-122"/>
              </a:rPr>
              <a:t>2:19</a:t>
            </a:r>
            <a:endParaRPr lang="en-US" altLang="zh-TW"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163288"/>
            <a:ext cx="8382000" cy="5010602"/>
          </a:xfrm>
        </p:spPr>
        <p:txBody>
          <a:bodyPr/>
          <a:lstStyle/>
          <a:p>
            <a:pPr marL="0" indent="0" algn="ctr">
              <a:buNone/>
            </a:pPr>
            <a:r>
              <a:rPr lang="en-US" altLang="zh-TW" sz="4400" dirty="0" smtClean="0">
                <a:solidFill>
                  <a:srgbClr val="FFFF00"/>
                </a:solidFill>
                <a:latin typeface="楷体" panose="02010609060101010101" pitchFamily="49" charset="-122"/>
                <a:ea typeface="楷体" panose="02010609060101010101" pitchFamily="49" charset="-122"/>
              </a:rPr>
              <a:t>(</a:t>
            </a:r>
            <a:r>
              <a:rPr lang="zh-TW" altLang="en-US" sz="4400" dirty="0" smtClean="0">
                <a:solidFill>
                  <a:srgbClr val="FFFF00"/>
                </a:solidFill>
                <a:latin typeface="楷体" panose="02010609060101010101" pitchFamily="49" charset="-122"/>
                <a:ea typeface="楷体" panose="02010609060101010101" pitchFamily="49" charset="-122"/>
              </a:rPr>
              <a:t>台</a:t>
            </a:r>
            <a:r>
              <a:rPr lang="en-US" altLang="zh-TW" sz="4400" dirty="0" smtClean="0">
                <a:solidFill>
                  <a:srgbClr val="FFFF00"/>
                </a:solidFill>
                <a:latin typeface="楷体" panose="02010609060101010101" pitchFamily="49" charset="-122"/>
                <a:ea typeface="楷体" panose="02010609060101010101" pitchFamily="49" charset="-122"/>
              </a:rPr>
              <a:t>)</a:t>
            </a:r>
            <a:r>
              <a:rPr lang="zh-TW" altLang="en-US" sz="4400" dirty="0" smtClean="0">
                <a:solidFill>
                  <a:srgbClr val="FFFF00"/>
                </a:solidFill>
                <a:latin typeface="楷体" panose="02010609060101010101" pitchFamily="49" charset="-122"/>
                <a:ea typeface="楷体" panose="02010609060101010101" pitchFamily="49" charset="-122"/>
              </a:rPr>
              <a:t>總</a:t>
            </a:r>
            <a:r>
              <a:rPr lang="zh-TW" altLang="en-US" sz="4400" dirty="0">
                <a:solidFill>
                  <a:srgbClr val="FFFF00"/>
                </a:solidFill>
                <a:latin typeface="楷体" panose="02010609060101010101" pitchFamily="49" charset="-122"/>
                <a:ea typeface="楷体" panose="02010609060101010101" pitchFamily="49" charset="-122"/>
              </a:rPr>
              <a:t>是和倫人參巴拉，及做奴僕的亞捫人多比雅及阿拉伯人基善聽見就恥笑阮，看輕阮，講</a:t>
            </a:r>
            <a:r>
              <a:rPr lang="zh-TW" altLang="en-US" sz="4400" dirty="0" smtClean="0">
                <a:solidFill>
                  <a:srgbClr val="FFFF00"/>
                </a:solidFill>
                <a:latin typeface="楷体" panose="02010609060101010101" pitchFamily="49" charset="-122"/>
                <a:ea typeface="楷体" panose="02010609060101010101" pitchFamily="49" charset="-122"/>
              </a:rPr>
              <a:t>：恁</a:t>
            </a:r>
            <a:r>
              <a:rPr lang="zh-TW" altLang="en-US" sz="4400" dirty="0">
                <a:solidFill>
                  <a:srgbClr val="FFFF00"/>
                </a:solidFill>
                <a:latin typeface="楷体" panose="02010609060101010101" pitchFamily="49" charset="-122"/>
                <a:ea typeface="楷体" panose="02010609060101010101" pitchFamily="49" charset="-122"/>
              </a:rPr>
              <a:t>所做是甚麼？欲背叛王嗎？</a:t>
            </a:r>
            <a:endParaRPr lang="en-US" altLang="zh-TW" sz="44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400" dirty="0" smtClean="0">
                <a:latin typeface="楷体" panose="02010609060101010101" pitchFamily="49" charset="-122"/>
                <a:ea typeface="楷体" panose="02010609060101010101" pitchFamily="49" charset="-122"/>
              </a:rPr>
              <a:t>(</a:t>
            </a:r>
            <a:r>
              <a:rPr lang="zh-TW" altLang="en-US" sz="4400" dirty="0" smtClean="0">
                <a:latin typeface="楷体" panose="02010609060101010101" pitchFamily="49" charset="-122"/>
                <a:ea typeface="楷体" panose="02010609060101010101" pitchFamily="49" charset="-122"/>
              </a:rPr>
              <a:t>華</a:t>
            </a:r>
            <a:r>
              <a:rPr lang="en-US" altLang="zh-TW" sz="4400" dirty="0" smtClean="0">
                <a:latin typeface="楷体" panose="02010609060101010101" pitchFamily="49" charset="-122"/>
                <a:ea typeface="楷体" panose="02010609060101010101" pitchFamily="49" charset="-122"/>
              </a:rPr>
              <a:t>)</a:t>
            </a:r>
            <a:r>
              <a:rPr lang="zh-TW" altLang="en-US" sz="4400" dirty="0">
                <a:latin typeface="楷体" panose="02010609060101010101" pitchFamily="49" charset="-122"/>
                <a:ea typeface="楷体" panose="02010609060101010101" pitchFamily="49" charset="-122"/>
              </a:rPr>
              <a:t>但和倫人參巴拉和作臣僕的亞捫人多比雅，以及阿拉伯人基善聽見了，就譏笑我們</a:t>
            </a:r>
            <a:r>
              <a:rPr lang="en-US" altLang="zh-TW" sz="4400" dirty="0">
                <a:latin typeface="楷体" panose="02010609060101010101" pitchFamily="49" charset="-122"/>
                <a:ea typeface="楷体" panose="02010609060101010101" pitchFamily="49" charset="-122"/>
              </a:rPr>
              <a:t>,</a:t>
            </a:r>
            <a:r>
              <a:rPr lang="zh-TW" altLang="en-US" sz="4400" dirty="0">
                <a:latin typeface="楷体" panose="02010609060101010101" pitchFamily="49" charset="-122"/>
                <a:ea typeface="楷体" panose="02010609060101010101" pitchFamily="49" charset="-122"/>
              </a:rPr>
              <a:t>藐視我們，</a:t>
            </a:r>
            <a:r>
              <a:rPr lang="zh-TW" altLang="en-US" sz="4400" dirty="0" smtClean="0">
                <a:latin typeface="楷体" panose="02010609060101010101" pitchFamily="49" charset="-122"/>
                <a:ea typeface="楷体" panose="02010609060101010101" pitchFamily="49" charset="-122"/>
              </a:rPr>
              <a:t>說</a:t>
            </a:r>
            <a:r>
              <a:rPr lang="en-US" altLang="zh-TW" sz="4400" dirty="0" smtClean="0">
                <a:latin typeface="楷体" panose="02010609060101010101" pitchFamily="49" charset="-122"/>
                <a:ea typeface="楷体" panose="02010609060101010101" pitchFamily="49" charset="-122"/>
              </a:rPr>
              <a:t>:</a:t>
            </a:r>
            <a:r>
              <a:rPr lang="zh-TW" altLang="en-US" sz="4400" dirty="0" smtClean="0">
                <a:latin typeface="楷体" panose="02010609060101010101" pitchFamily="49" charset="-122"/>
                <a:ea typeface="楷体" panose="02010609060101010101" pitchFamily="49" charset="-122"/>
              </a:rPr>
              <a:t>你</a:t>
            </a:r>
            <a:r>
              <a:rPr lang="zh-TW" altLang="en-US" sz="4400" dirty="0">
                <a:latin typeface="楷体" panose="02010609060101010101" pitchFamily="49" charset="-122"/>
                <a:ea typeface="楷体" panose="02010609060101010101" pitchFamily="49" charset="-122"/>
              </a:rPr>
              <a:t>們在幹甚麼？你們要背叛王嗎？</a:t>
            </a:r>
            <a:endParaRPr lang="zh-TW" altLang="en-US" sz="4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579602446"/>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尼希米記 </a:t>
            </a:r>
            <a:r>
              <a:rPr lang="en-US" altLang="zh-TW" sz="5400" dirty="0" smtClean="0">
                <a:effectLst/>
                <a:latin typeface="楷体" panose="02010609060101010101" pitchFamily="49" charset="-122"/>
                <a:ea typeface="楷体" panose="02010609060101010101" pitchFamily="49" charset="-122"/>
              </a:rPr>
              <a:t>2:20</a:t>
            </a:r>
            <a:endParaRPr lang="en-US" altLang="zh-TW"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163288"/>
            <a:ext cx="8382000" cy="5010602"/>
          </a:xfrm>
        </p:spPr>
        <p:txBody>
          <a:bodyPr/>
          <a:lstStyle/>
          <a:p>
            <a:pPr marL="0" indent="0" algn="ctr">
              <a:buNone/>
            </a:pPr>
            <a:r>
              <a:rPr lang="en-US" altLang="zh-TW" sz="4400" dirty="0" smtClean="0">
                <a:solidFill>
                  <a:srgbClr val="FFFF00"/>
                </a:solidFill>
                <a:latin typeface="楷体" panose="02010609060101010101" pitchFamily="49" charset="-122"/>
                <a:ea typeface="楷体" panose="02010609060101010101" pitchFamily="49" charset="-122"/>
              </a:rPr>
              <a:t>(</a:t>
            </a:r>
            <a:r>
              <a:rPr lang="zh-TW" altLang="en-US" sz="4400" dirty="0" smtClean="0">
                <a:solidFill>
                  <a:srgbClr val="FFFF00"/>
                </a:solidFill>
                <a:latin typeface="楷体" panose="02010609060101010101" pitchFamily="49" charset="-122"/>
                <a:ea typeface="楷体" panose="02010609060101010101" pitchFamily="49" charset="-122"/>
              </a:rPr>
              <a:t>台</a:t>
            </a:r>
            <a:r>
              <a:rPr lang="en-US" altLang="zh-TW" sz="4400" dirty="0" smtClean="0">
                <a:solidFill>
                  <a:srgbClr val="FFFF00"/>
                </a:solidFill>
                <a:latin typeface="楷体" panose="02010609060101010101" pitchFamily="49" charset="-122"/>
                <a:ea typeface="楷体" panose="02010609060101010101" pitchFamily="49" charset="-122"/>
              </a:rPr>
              <a:t>)</a:t>
            </a:r>
            <a:r>
              <a:rPr lang="zh-TW" altLang="en-US" sz="4400" dirty="0" smtClean="0">
                <a:solidFill>
                  <a:srgbClr val="FFFF00"/>
                </a:solidFill>
                <a:latin typeface="楷体" panose="02010609060101010101" pitchFamily="49" charset="-122"/>
                <a:ea typeface="楷体" panose="02010609060101010101" pitchFamily="49" charset="-122"/>
              </a:rPr>
              <a:t>我應他們講：天</a:t>
            </a:r>
            <a:r>
              <a:rPr lang="zh-TW" altLang="en-US" sz="4400" dirty="0">
                <a:solidFill>
                  <a:srgbClr val="FFFF00"/>
                </a:solidFill>
                <a:latin typeface="楷体" panose="02010609060101010101" pitchFamily="49" charset="-122"/>
                <a:ea typeface="楷体" panose="02010609060101010101" pitchFamily="49" charset="-122"/>
              </a:rPr>
              <a:t>頂的上帝伊欲互阮興起。阮做伊的奴僕者，欲起來起造；總是恁佇耶路撒冷無份、無權，無名字。</a:t>
            </a:r>
            <a:endParaRPr lang="en-US" altLang="zh-TW" sz="44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400" dirty="0" smtClean="0">
                <a:latin typeface="楷体" panose="02010609060101010101" pitchFamily="49" charset="-122"/>
                <a:ea typeface="楷体" panose="02010609060101010101" pitchFamily="49" charset="-122"/>
              </a:rPr>
              <a:t>(</a:t>
            </a:r>
            <a:r>
              <a:rPr lang="zh-TW" altLang="en-US" sz="4400" dirty="0" smtClean="0">
                <a:latin typeface="楷体" panose="02010609060101010101" pitchFamily="49" charset="-122"/>
                <a:ea typeface="楷体" panose="02010609060101010101" pitchFamily="49" charset="-122"/>
              </a:rPr>
              <a:t>華</a:t>
            </a:r>
            <a:r>
              <a:rPr lang="en-US" altLang="zh-TW" sz="4400" dirty="0" smtClean="0">
                <a:latin typeface="楷体" panose="02010609060101010101" pitchFamily="49" charset="-122"/>
                <a:ea typeface="楷体" panose="02010609060101010101" pitchFamily="49" charset="-122"/>
              </a:rPr>
              <a:t>)</a:t>
            </a:r>
            <a:r>
              <a:rPr lang="zh-TW" altLang="en-US" sz="4400" dirty="0" smtClean="0">
                <a:latin typeface="楷体" panose="02010609060101010101" pitchFamily="49" charset="-122"/>
                <a:ea typeface="楷体" panose="02010609060101010101" pitchFamily="49" charset="-122"/>
              </a:rPr>
              <a:t>我</a:t>
            </a:r>
            <a:r>
              <a:rPr lang="zh-TW" altLang="en-US" sz="4400" dirty="0">
                <a:latin typeface="楷体" panose="02010609060101010101" pitchFamily="49" charset="-122"/>
                <a:ea typeface="楷体" panose="02010609060101010101" pitchFamily="49" charset="-122"/>
              </a:rPr>
              <a:t>回答他們說：天上的　神必使我們成功；我們是他的僕人，我們要起來建造，但你們在耶路撒冷無分、無權</a:t>
            </a:r>
            <a:r>
              <a:rPr lang="en-US" altLang="zh-TW" sz="4400" dirty="0">
                <a:latin typeface="楷体" panose="02010609060101010101" pitchFamily="49" charset="-122"/>
                <a:ea typeface="楷体" panose="02010609060101010101" pitchFamily="49" charset="-122"/>
              </a:rPr>
              <a:t>,</a:t>
            </a:r>
            <a:r>
              <a:rPr lang="zh-TW" altLang="en-US" sz="4400" dirty="0">
                <a:latin typeface="楷体" panose="02010609060101010101" pitchFamily="49" charset="-122"/>
                <a:ea typeface="楷体" panose="02010609060101010101" pitchFamily="49" charset="-122"/>
              </a:rPr>
              <a:t>無人記念。</a:t>
            </a:r>
            <a:endParaRPr lang="zh-TW" altLang="en-US" sz="4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15067133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412</TotalTime>
  <Words>1469</Words>
  <Application>Microsoft Office PowerPoint</Application>
  <PresentationFormat>On-screen Show (4:3)</PresentationFormat>
  <Paragraphs>54</Paragraphs>
  <Slides>8</Slides>
  <Notes>8</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8</vt:i4>
      </vt:variant>
    </vt:vector>
  </HeadingPairs>
  <TitlesOfParts>
    <vt:vector size="16" baseType="lpstr">
      <vt:lpstr>楷体</vt:lpstr>
      <vt:lpstr>Arial</vt:lpstr>
      <vt:lpstr>Calibri</vt:lpstr>
      <vt:lpstr>Courier New</vt:lpstr>
      <vt:lpstr>Trebuchet MS</vt:lpstr>
      <vt:lpstr>Wingdings</vt:lpstr>
      <vt:lpstr>1_Purple Template 1 Trebuchet</vt:lpstr>
      <vt:lpstr>White with Courier font for code slides</vt:lpstr>
      <vt:lpstr>尼希米記 2:11-13,17-20</vt:lpstr>
      <vt:lpstr>尼希米記 2:11</vt:lpstr>
      <vt:lpstr>尼希米記 2:12</vt:lpstr>
      <vt:lpstr>尼希米記 2:13</vt:lpstr>
      <vt:lpstr>尼希米記 2:17</vt:lpstr>
      <vt:lpstr>尼希米記 2:18</vt:lpstr>
      <vt:lpstr>尼希米記 2:19</vt:lpstr>
      <vt:lpstr>尼希米記 2:20</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69</cp:revision>
  <dcterms:created xsi:type="dcterms:W3CDTF">2015-02-07T13:24:58Z</dcterms:created>
  <dcterms:modified xsi:type="dcterms:W3CDTF">2015-10-22T23:40:14Z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