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2"/>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713877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059249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2989818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3959511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2523801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36276232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1839061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22624343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2896680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32914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136198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254758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487355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997811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897580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10:29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567486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681913" cy="22098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歷代志上 </a:t>
            </a:r>
            <a:r>
              <a:rPr lang="en-US" altLang="zh-TW" dirty="0">
                <a:effectLst/>
                <a:latin typeface="楷体" panose="02010609060101010101" pitchFamily="49" charset="-122"/>
                <a:ea typeface="楷体" panose="02010609060101010101" pitchFamily="49" charset="-122"/>
              </a:rPr>
              <a:t>29:10-18</a:t>
            </a:r>
            <a:br>
              <a:rPr lang="en-US" altLang="zh-TW" dirty="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耶利米書 </a:t>
            </a:r>
            <a:r>
              <a:rPr lang="en-US" altLang="zh-TW" dirty="0">
                <a:effectLst/>
                <a:latin typeface="楷体" panose="02010609060101010101" pitchFamily="49" charset="-122"/>
                <a:ea typeface="楷体" panose="02010609060101010101" pitchFamily="49" charset="-122"/>
              </a:rPr>
              <a:t>32:16-23</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歷代志上 </a:t>
            </a:r>
            <a:r>
              <a:rPr lang="en-US" altLang="zh-TW" sz="5400" dirty="0" smtClean="0">
                <a:effectLst/>
                <a:latin typeface="楷体" panose="02010609060101010101" pitchFamily="49" charset="-122"/>
                <a:ea typeface="楷体" panose="02010609060101010101" pitchFamily="49" charset="-122"/>
              </a:rPr>
              <a:t>29:18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762000"/>
            <a:ext cx="8382000" cy="6130909"/>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耶</a:t>
            </a:r>
            <a:r>
              <a:rPr lang="zh-TW" altLang="en-US" sz="4800" dirty="0">
                <a:solidFill>
                  <a:srgbClr val="FFFF00"/>
                </a:solidFill>
                <a:latin typeface="楷体" panose="02010609060101010101" pitchFamily="49" charset="-122"/>
                <a:ea typeface="楷体" panose="02010609060101010101" pitchFamily="49" charset="-122"/>
              </a:rPr>
              <a:t>和</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阮</a:t>
            </a:r>
            <a:r>
              <a:rPr lang="zh-TW" altLang="en-US" sz="4800" dirty="0">
                <a:solidFill>
                  <a:srgbClr val="FFFF00"/>
                </a:solidFill>
                <a:latin typeface="楷体" panose="02010609060101010101" pitchFamily="49" charset="-122"/>
                <a:ea typeface="楷体" panose="02010609060101010101" pitchFamily="49" charset="-122"/>
              </a:rPr>
              <a:t>列祖亞伯拉罕、以撒、以色列的上帝啊，求你互你的百姓常常存此號的心思念頭，備</a:t>
            </a:r>
            <a:r>
              <a:rPr lang="zh-TW" altLang="en-US" sz="4800" dirty="0" smtClean="0">
                <a:solidFill>
                  <a:srgbClr val="FFFF00"/>
                </a:solidFill>
                <a:latin typeface="楷体" panose="02010609060101010101" pitchFamily="49" charset="-122"/>
                <a:ea typeface="楷体" panose="02010609060101010101" pitchFamily="49" charset="-122"/>
              </a:rPr>
              <a:t>辦他們的</a:t>
            </a:r>
            <a:r>
              <a:rPr lang="zh-TW" altLang="en-US" sz="4800" dirty="0">
                <a:solidFill>
                  <a:srgbClr val="FFFF00"/>
                </a:solidFill>
                <a:latin typeface="楷体" panose="02010609060101010101" pitchFamily="49" charset="-122"/>
                <a:ea typeface="楷体" panose="02010609060101010101" pitchFamily="49" charset="-122"/>
              </a:rPr>
              <a:t>心歸向你</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和華我們列祖亞伯拉罕、以撒、以色列的　神啊，求你永遠保守這一件事，就是使你的子民常存這心思意念</a:t>
            </a: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堅定他們的心歸向你。</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7989281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a:effectLst/>
                <a:latin typeface="楷体" panose="02010609060101010101" pitchFamily="49" charset="-122"/>
                <a:ea typeface="楷体" panose="02010609060101010101" pitchFamily="49" charset="-122"/>
              </a:rPr>
              <a:t>32:16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71720"/>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我</a:t>
            </a:r>
            <a:r>
              <a:rPr lang="zh-TW" altLang="en-US" sz="4800" dirty="0">
                <a:solidFill>
                  <a:srgbClr val="FFFF00"/>
                </a:solidFill>
                <a:latin typeface="楷体" panose="02010609060101010101" pitchFamily="49" charset="-122"/>
                <a:ea typeface="楷体" panose="02010609060101010101" pitchFamily="49" charset="-122"/>
              </a:rPr>
              <a:t>將買契交互尼利亞的子巴錄以後，就祈禱耶和華講：</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把買賣契約交給尼利亞的兒子巴錄以後，就向耶和華禱告，說：</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9540415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32:17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主</a:t>
            </a:r>
            <a:r>
              <a:rPr lang="zh-TW" altLang="en-US" sz="4800" dirty="0">
                <a:solidFill>
                  <a:srgbClr val="FFFF00"/>
                </a:solidFill>
                <a:latin typeface="楷体" panose="02010609060101010101" pitchFamily="49" charset="-122"/>
                <a:ea typeface="楷体" panose="02010609060101010101" pitchFamily="49" charset="-122"/>
              </a:rPr>
              <a:t>耶和華啊，你曾用大權能及伸出的手創造天地，在佇你無一</a:t>
            </a:r>
            <a:r>
              <a:rPr lang="zh-TW" altLang="en-US" sz="4800" dirty="0" smtClean="0">
                <a:solidFill>
                  <a:srgbClr val="FFFF00"/>
                </a:solidFill>
                <a:latin typeface="楷体" panose="02010609060101010101" pitchFamily="49" charset="-122"/>
                <a:ea typeface="楷体" panose="02010609060101010101" pitchFamily="49" charset="-122"/>
              </a:rPr>
              <a:t>項奧成</a:t>
            </a:r>
            <a:r>
              <a:rPr lang="en-US" altLang="zh-TW" sz="4800" dirty="0">
                <a:solidFill>
                  <a:srgbClr val="FFFF00"/>
                </a:solidFill>
                <a:latin typeface="+mj-lt"/>
                <a:ea typeface="楷体" panose="02010609060101010101" pitchFamily="49" charset="-122"/>
              </a:rPr>
              <a:t>(oh-chi âⁿ)</a:t>
            </a:r>
            <a:r>
              <a:rPr lang="zh-TW" altLang="en-US" sz="4800" dirty="0">
                <a:solidFill>
                  <a:srgbClr val="FFFF00"/>
                </a:solidFill>
                <a:latin typeface="楷体" panose="02010609060101010101" pitchFamily="49" charset="-122"/>
                <a:ea typeface="楷体" panose="02010609060101010101" pitchFamily="49" charset="-122"/>
              </a:rPr>
              <a:t>的事。</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主</a:t>
            </a:r>
            <a:r>
              <a:rPr lang="zh-TW" altLang="en-US" sz="4800" dirty="0">
                <a:latin typeface="楷体" panose="02010609060101010101" pitchFamily="49" charset="-122"/>
                <a:ea typeface="楷体" panose="02010609060101010101" pitchFamily="49" charset="-122"/>
              </a:rPr>
              <a:t>耶和華啊！你看，你曾用大能和伸出來的膀臂創造了天地；在你並沒有難成的事</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3206846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32:18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762000"/>
            <a:ext cx="8382000" cy="6130909"/>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你</a:t>
            </a:r>
            <a:r>
              <a:rPr lang="zh-TW" altLang="en-US" sz="4800" dirty="0">
                <a:solidFill>
                  <a:srgbClr val="FFFF00"/>
                </a:solidFill>
                <a:latin typeface="楷体" panose="02010609060101010101" pitchFamily="49" charset="-122"/>
                <a:ea typeface="楷体" panose="02010609060101010101" pitchFamily="49" charset="-122"/>
              </a:rPr>
              <a:t>施慈愛互千萬人，閣將老父的罪過報應佇伊後裔的身上，至大全能的上帝，萬軍的耶和華是伊的名。</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你</a:t>
            </a:r>
            <a:r>
              <a:rPr lang="zh-TW" altLang="en-US" sz="4800" dirty="0">
                <a:latin typeface="楷体" panose="02010609060101010101" pitchFamily="49" charset="-122"/>
                <a:ea typeface="楷体" panose="02010609060101010101" pitchFamily="49" charset="-122"/>
              </a:rPr>
              <a:t>向千萬人施慈愛，又把父親的罪孽都報應在他們的兒女身上。你是偉大、有能力的　神，萬軍之耶和華是你</a:t>
            </a: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你”原文作“他”</a:t>
            </a: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的名</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8229677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32:19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762000"/>
            <a:ext cx="8382000" cy="6130909"/>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你</a:t>
            </a:r>
            <a:r>
              <a:rPr lang="zh-TW" altLang="en-US" sz="4800" dirty="0">
                <a:solidFill>
                  <a:srgbClr val="FFFF00"/>
                </a:solidFill>
                <a:latin typeface="楷体" panose="02010609060101010101" pitchFamily="49" charset="-122"/>
                <a:ea typeface="楷体" panose="02010609060101010101" pitchFamily="49" charset="-122"/>
              </a:rPr>
              <a:t>的計劃有大本事，行代誌有大權能，注目看世間人一切的行做，照逐人的所行</a:t>
            </a:r>
            <a:r>
              <a:rPr lang="zh-TW" altLang="en-US" sz="4800" dirty="0" smtClean="0">
                <a:solidFill>
                  <a:srgbClr val="FFFF00"/>
                </a:solidFill>
                <a:latin typeface="楷体" panose="02010609060101010101" pitchFamily="49" charset="-122"/>
                <a:ea typeface="楷体" panose="02010609060101010101" pitchFamily="49" charset="-122"/>
              </a:rPr>
              <a:t>及</a:t>
            </a:r>
            <a:r>
              <a:rPr lang="zh-TW" altLang="en-US" sz="4800" dirty="0">
                <a:solidFill>
                  <a:srgbClr val="FFFF00"/>
                </a:solidFill>
                <a:latin typeface="楷体" panose="02010609060101010101" pitchFamily="49" charset="-122"/>
                <a:ea typeface="楷体" panose="02010609060101010101" pitchFamily="49" charset="-122"/>
              </a:rPr>
              <a:t>他們</a:t>
            </a:r>
            <a:r>
              <a:rPr lang="zh-TW" altLang="en-US" sz="4800" dirty="0" smtClean="0">
                <a:solidFill>
                  <a:srgbClr val="FFFF00"/>
                </a:solidFill>
                <a:latin typeface="楷体" panose="02010609060101010101" pitchFamily="49" charset="-122"/>
                <a:ea typeface="楷体" panose="02010609060101010101" pitchFamily="49" charset="-122"/>
              </a:rPr>
              <a:t>的</a:t>
            </a:r>
            <a:r>
              <a:rPr lang="zh-TW" altLang="en-US" sz="4800" dirty="0">
                <a:solidFill>
                  <a:srgbClr val="FFFF00"/>
                </a:solidFill>
                <a:latin typeface="楷体" panose="02010609060101010101" pitchFamily="49" charset="-122"/>
                <a:ea typeface="楷体" panose="02010609060101010101" pitchFamily="49" charset="-122"/>
              </a:rPr>
              <a:t>所做的效果，來報應伊。</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你</a:t>
            </a:r>
            <a:r>
              <a:rPr lang="zh-TW" altLang="en-US" sz="4800" dirty="0">
                <a:latin typeface="楷体" panose="02010609060101010101" pitchFamily="49" charset="-122"/>
                <a:ea typeface="楷体" panose="02010609060101010101" pitchFamily="49" charset="-122"/>
              </a:rPr>
              <a:t>的計劃偉大，你的作為滿有能力；你的眼睛睜開，察看世人一切所行的，要照著各人的行為，和各人所作的事應得的結果來報應各人。</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0818867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32:20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1185"/>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佇</a:t>
            </a:r>
            <a:r>
              <a:rPr lang="zh-TW" altLang="en-US" sz="4800" dirty="0">
                <a:solidFill>
                  <a:srgbClr val="FFFF00"/>
                </a:solidFill>
                <a:latin typeface="楷体" panose="02010609060101010101" pitchFamily="49" charset="-122"/>
                <a:ea typeface="楷体" panose="02010609060101010101" pitchFamily="49" charset="-122"/>
              </a:rPr>
              <a:t>埃及地顯出神蹟奇事，直到今仔日佇以色列及別人的中間亦是按呢，互你得著名聲，親像今仔日一樣。</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你</a:t>
            </a:r>
            <a:r>
              <a:rPr lang="zh-TW" altLang="en-US" sz="4800" dirty="0">
                <a:latin typeface="楷体" panose="02010609060101010101" pitchFamily="49" charset="-122"/>
                <a:ea typeface="楷体" panose="02010609060101010101" pitchFamily="49" charset="-122"/>
              </a:rPr>
              <a:t>曾在埃及地行神蹟奇事，你在以色列和全人類中間直到今日也是這樣，使你自己得了名聲，好像今日一樣。</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9094815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32:21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用</a:t>
            </a:r>
            <a:r>
              <a:rPr lang="zh-TW" altLang="en-US" sz="4800" dirty="0">
                <a:solidFill>
                  <a:srgbClr val="FFFF00"/>
                </a:solidFill>
                <a:latin typeface="楷体" panose="02010609060101010101" pitchFamily="49" charset="-122"/>
                <a:ea typeface="楷体" panose="02010609060101010101" pitchFamily="49" charset="-122"/>
              </a:rPr>
              <a:t>神蹟奇事及大權能的手，及伸出的手骨及大通驚的事，導你的百姓以色列出埃及地。</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你</a:t>
            </a:r>
            <a:r>
              <a:rPr lang="zh-TW" altLang="en-US" sz="4800" dirty="0">
                <a:latin typeface="楷体" panose="02010609060101010101" pitchFamily="49" charset="-122"/>
                <a:ea typeface="楷体" panose="02010609060101010101" pitchFamily="49" charset="-122"/>
              </a:rPr>
              <a:t>曾用神蹟奇事、有力的手</a:t>
            </a: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伸出來的膀臂，和大而可畏的事，把你的子民以色列從埃及地領出來。</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0942650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32:22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將</a:t>
            </a:r>
            <a:r>
              <a:rPr lang="zh-TW" altLang="en-US" sz="4800" dirty="0">
                <a:solidFill>
                  <a:srgbClr val="FFFF00"/>
                </a:solidFill>
                <a:latin typeface="楷体" panose="02010609060101010101" pitchFamily="49" charset="-122"/>
                <a:ea typeface="楷体" panose="02010609060101010101" pitchFamily="49" charset="-122"/>
              </a:rPr>
              <a:t>此個流奶及蜜的地賞</a:t>
            </a:r>
            <a:r>
              <a:rPr lang="zh-TW" altLang="en-US" sz="4800" dirty="0" smtClean="0">
                <a:solidFill>
                  <a:srgbClr val="FFFF00"/>
                </a:solidFill>
                <a:latin typeface="楷体" panose="02010609060101010101" pitchFamily="49" charset="-122"/>
                <a:ea typeface="楷体" panose="02010609060101010101" pitchFamily="49" charset="-122"/>
              </a:rPr>
              <a:t>賜他們，</a:t>
            </a:r>
            <a:r>
              <a:rPr lang="zh-TW" altLang="en-US" sz="4800" dirty="0">
                <a:solidFill>
                  <a:srgbClr val="FFFF00"/>
                </a:solidFill>
                <a:latin typeface="楷体" panose="02010609060101010101" pitchFamily="49" charset="-122"/>
                <a:ea typeface="楷体" panose="02010609060101010101" pitchFamily="49" charset="-122"/>
              </a:rPr>
              <a:t>就是你</a:t>
            </a:r>
            <a:r>
              <a:rPr lang="zh-TW" altLang="en-US" sz="4800" dirty="0" smtClean="0">
                <a:solidFill>
                  <a:srgbClr val="FFFF00"/>
                </a:solidFill>
                <a:latin typeface="楷体" panose="02010609060101010101" pitchFamily="49" charset="-122"/>
                <a:ea typeface="楷体" panose="02010609060101010101" pitchFamily="49" charset="-122"/>
              </a:rPr>
              <a:t>對他們的</a:t>
            </a:r>
            <a:r>
              <a:rPr lang="zh-TW" altLang="en-US" sz="4800" dirty="0">
                <a:solidFill>
                  <a:srgbClr val="FFFF00"/>
                </a:solidFill>
                <a:latin typeface="楷体" panose="02010609060101010101" pitchFamily="49" charset="-122"/>
                <a:ea typeface="楷体" panose="02010609060101010101" pitchFamily="49" charset="-122"/>
              </a:rPr>
              <a:t>列祖咒誓欲</a:t>
            </a:r>
            <a:r>
              <a:rPr lang="zh-TW" altLang="en-US" sz="4800" dirty="0" smtClean="0">
                <a:solidFill>
                  <a:srgbClr val="FFFF00"/>
                </a:solidFill>
                <a:latin typeface="楷体" panose="02010609060101010101" pitchFamily="49" charset="-122"/>
                <a:ea typeface="楷体" panose="02010609060101010101" pitchFamily="49" charset="-122"/>
              </a:rPr>
              <a:t>互他們的</a:t>
            </a:r>
            <a:r>
              <a:rPr lang="zh-TW" altLang="en-US" sz="4800" dirty="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你</a:t>
            </a:r>
            <a:r>
              <a:rPr lang="zh-TW" altLang="en-US" sz="4800" dirty="0">
                <a:latin typeface="楷体" panose="02010609060101010101" pitchFamily="49" charset="-122"/>
                <a:ea typeface="楷体" panose="02010609060101010101" pitchFamily="49" charset="-122"/>
              </a:rPr>
              <a:t>把這地賜給他們，就是你向他們列祖起誓，要賜給他們的流奶與蜜之地</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2212456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32:23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382000" cy="5620000"/>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他們入</a:t>
            </a:r>
            <a:r>
              <a:rPr lang="zh-TW" altLang="en-US" sz="4400" dirty="0">
                <a:solidFill>
                  <a:srgbClr val="FFFF00"/>
                </a:solidFill>
                <a:latin typeface="楷体" panose="02010609060101010101" pitchFamily="49" charset="-122"/>
                <a:ea typeface="楷体" panose="02010609060101010101" pitchFamily="49" charset="-122"/>
              </a:rPr>
              <a:t>來得著伊做業，總是無趁你的話，無行你的律法；你一切命</a:t>
            </a:r>
            <a:r>
              <a:rPr lang="zh-TW" altLang="en-US" sz="4400" dirty="0" smtClean="0">
                <a:solidFill>
                  <a:srgbClr val="FFFF00"/>
                </a:solidFill>
                <a:latin typeface="楷体" panose="02010609060101010101" pitchFamily="49" charset="-122"/>
                <a:ea typeface="楷体" panose="02010609060101010101" pitchFamily="49" charset="-122"/>
              </a:rPr>
              <a:t>令他們行</a:t>
            </a:r>
            <a:r>
              <a:rPr lang="zh-TW" altLang="en-US" sz="4400" dirty="0">
                <a:solidFill>
                  <a:srgbClr val="FFFF00"/>
                </a:solidFill>
                <a:latin typeface="楷体" panose="02010609060101010101" pitchFamily="49" charset="-122"/>
                <a:ea typeface="楷体" panose="02010609060101010101" pitchFamily="49" charset="-122"/>
              </a:rPr>
              <a:t>的</a:t>
            </a:r>
            <a:r>
              <a:rPr lang="zh-TW" altLang="en-US" sz="4400" dirty="0" smtClean="0">
                <a:solidFill>
                  <a:srgbClr val="FFFF00"/>
                </a:solidFill>
                <a:latin typeface="楷体" panose="02010609060101010101" pitchFamily="49" charset="-122"/>
                <a:ea typeface="楷体" panose="02010609060101010101" pitchFamily="49" charset="-122"/>
              </a:rPr>
              <a:t>，他們無</a:t>
            </a:r>
            <a:r>
              <a:rPr lang="zh-TW" altLang="en-US" sz="4400" dirty="0">
                <a:solidFill>
                  <a:srgbClr val="FFFF00"/>
                </a:solidFill>
                <a:latin typeface="楷体" panose="02010609060101010101" pitchFamily="49" charset="-122"/>
                <a:ea typeface="楷体" panose="02010609060101010101" pitchFamily="49" charset="-122"/>
              </a:rPr>
              <a:t>行一項，所以你互攏總的災禍到</a:t>
            </a:r>
            <a:r>
              <a:rPr lang="zh-TW" altLang="en-US" sz="4400" dirty="0" smtClean="0">
                <a:solidFill>
                  <a:srgbClr val="FFFF00"/>
                </a:solidFill>
                <a:latin typeface="楷体" panose="02010609060101010101" pitchFamily="49" charset="-122"/>
                <a:ea typeface="楷体" panose="02010609060101010101" pitchFamily="49" charset="-122"/>
              </a:rPr>
              <a:t>佇他們。</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他</a:t>
            </a:r>
            <a:r>
              <a:rPr lang="zh-TW" altLang="en-US" sz="4400" dirty="0">
                <a:latin typeface="楷体" panose="02010609060101010101" pitchFamily="49" charset="-122"/>
                <a:ea typeface="楷体" panose="02010609060101010101" pitchFamily="49" charset="-122"/>
              </a:rPr>
              <a:t>們進去，得到這地為業，卻不聽從你的話，也不遵行你的律</a:t>
            </a:r>
            <a:r>
              <a:rPr lang="zh-TW" altLang="en-US" sz="4400" dirty="0" smtClean="0">
                <a:latin typeface="楷体" panose="02010609060101010101" pitchFamily="49" charset="-122"/>
                <a:ea typeface="楷体" panose="02010609060101010101" pitchFamily="49" charset="-122"/>
              </a:rPr>
              <a:t>法</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你</a:t>
            </a:r>
            <a:r>
              <a:rPr lang="zh-TW" altLang="en-US" sz="4400" dirty="0">
                <a:latin typeface="楷体" panose="02010609060101010101" pitchFamily="49" charset="-122"/>
                <a:ea typeface="楷体" panose="02010609060101010101" pitchFamily="49" charset="-122"/>
              </a:rPr>
              <a:t>吩咐他們行的一切事，他們都沒有行，因此你使這一切災禍臨到他們身上。</a:t>
            </a:r>
            <a:endParaRPr lang="zh-TW" altLang="en-US" sz="4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5106410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歷代志上 </a:t>
            </a:r>
            <a:r>
              <a:rPr lang="en-US" altLang="zh-TW" sz="5400" dirty="0">
                <a:effectLst/>
                <a:latin typeface="楷体" panose="02010609060101010101" pitchFamily="49" charset="-122"/>
                <a:ea typeface="楷体" panose="02010609060101010101" pitchFamily="49" charset="-122"/>
              </a:rPr>
              <a:t>29:10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1185"/>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所</a:t>
            </a:r>
            <a:r>
              <a:rPr lang="zh-TW" altLang="en-US" sz="4800" dirty="0">
                <a:solidFill>
                  <a:srgbClr val="FFFF00"/>
                </a:solidFill>
                <a:latin typeface="楷体" panose="02010609060101010101" pitchFamily="49" charset="-122"/>
                <a:ea typeface="楷体" panose="02010609060101010101" pitchFamily="49" charset="-122"/>
              </a:rPr>
              <a:t>以，大衛佇會眾的面前謳咾耶和華，大衛講</a:t>
            </a:r>
            <a:r>
              <a:rPr lang="zh-TW" altLang="en-US" sz="4800" dirty="0" smtClean="0">
                <a:solidFill>
                  <a:srgbClr val="FFFF00"/>
                </a:solidFill>
                <a:latin typeface="楷体" panose="02010609060101010101" pitchFamily="49" charset="-122"/>
                <a:ea typeface="楷体" panose="02010609060101010101" pitchFamily="49" charset="-122"/>
              </a:rPr>
              <a:t>：耶</a:t>
            </a:r>
            <a:r>
              <a:rPr lang="zh-TW" altLang="en-US" sz="4800" dirty="0">
                <a:solidFill>
                  <a:srgbClr val="FFFF00"/>
                </a:solidFill>
                <a:latin typeface="楷体" panose="02010609060101010101" pitchFamily="49" charset="-122"/>
                <a:ea typeface="楷体" panose="02010609060101010101" pitchFamily="49" charset="-122"/>
              </a:rPr>
              <a:t>和</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阮</a:t>
            </a:r>
            <a:r>
              <a:rPr lang="zh-TW" altLang="en-US" sz="4800" dirty="0">
                <a:solidFill>
                  <a:srgbClr val="FFFF00"/>
                </a:solidFill>
                <a:latin typeface="楷体" panose="02010609060101010101" pitchFamily="49" charset="-122"/>
                <a:ea typeface="楷体" panose="02010609060101010101" pitchFamily="49" charset="-122"/>
              </a:rPr>
              <a:t>的祖以色列的上帝啊，是應該謳咾者，對永遠到永遠！</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所</a:t>
            </a:r>
            <a:r>
              <a:rPr lang="zh-TW" altLang="en-US" sz="4800" dirty="0">
                <a:latin typeface="楷体" panose="02010609060101010101" pitchFamily="49" charset="-122"/>
                <a:ea typeface="楷体" panose="02010609060101010101" pitchFamily="49" charset="-122"/>
              </a:rPr>
              <a:t>以大衛在全體會眾面前稱頌耶和華，說：耶和華我們的祖先以色列的　神，是應當稱頌的，從亙古直到永遠</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歷代志上 </a:t>
            </a:r>
            <a:r>
              <a:rPr lang="en-US" altLang="zh-TW" sz="5400" dirty="0">
                <a:effectLst/>
                <a:latin typeface="楷体" panose="02010609060101010101" pitchFamily="49" charset="-122"/>
                <a:ea typeface="楷体" panose="02010609060101010101" pitchFamily="49" charset="-122"/>
              </a:rPr>
              <a:t>29:11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1185"/>
            <a:ext cx="8382000" cy="5620000"/>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耶</a:t>
            </a:r>
            <a:r>
              <a:rPr lang="zh-TW" altLang="en-US" sz="4400" dirty="0">
                <a:solidFill>
                  <a:srgbClr val="FFFF00"/>
                </a:solidFill>
                <a:latin typeface="楷体" panose="02010609060101010101" pitchFamily="49" charset="-122"/>
                <a:ea typeface="楷体" panose="02010609060101010101" pitchFamily="49" charset="-122"/>
              </a:rPr>
              <a:t>和華啊，尊大、能力、榮</a:t>
            </a:r>
            <a:r>
              <a:rPr lang="zh-TW" altLang="en-US" sz="4400" dirty="0" smtClean="0">
                <a:solidFill>
                  <a:srgbClr val="FFFF00"/>
                </a:solidFill>
                <a:latin typeface="楷体" panose="02010609060101010101" pitchFamily="49" charset="-122"/>
                <a:ea typeface="楷体" panose="02010609060101010101" pitchFamily="49" charset="-122"/>
              </a:rPr>
              <a:t>光</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得</a:t>
            </a:r>
            <a:r>
              <a:rPr lang="zh-TW" altLang="en-US" sz="4400" dirty="0">
                <a:solidFill>
                  <a:srgbClr val="FFFF00"/>
                </a:solidFill>
                <a:latin typeface="楷体" panose="02010609060101010101" pitchFamily="49" charset="-122"/>
                <a:ea typeface="楷体" panose="02010609060101010101" pitchFamily="49" charset="-122"/>
              </a:rPr>
              <a:t>勝、威嚴攏是你的；凡若佇天頂地下的攏是你的；耶和華啊，國也是你的，你是至高，做萬有的頭。</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耶</a:t>
            </a:r>
            <a:r>
              <a:rPr lang="zh-TW" altLang="en-US" sz="4400" dirty="0">
                <a:latin typeface="楷体" panose="02010609060101010101" pitchFamily="49" charset="-122"/>
                <a:ea typeface="楷体" panose="02010609060101010101" pitchFamily="49" charset="-122"/>
              </a:rPr>
              <a:t>和華啊，尊大、能力、榮</a:t>
            </a:r>
            <a:r>
              <a:rPr lang="zh-TW" altLang="en-US" sz="4400" dirty="0" smtClean="0">
                <a:latin typeface="楷体" panose="02010609060101010101" pitchFamily="49" charset="-122"/>
                <a:ea typeface="楷体" panose="02010609060101010101" pitchFamily="49" charset="-122"/>
              </a:rPr>
              <a:t>耀</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勝</a:t>
            </a:r>
            <a:r>
              <a:rPr lang="zh-TW" altLang="en-US" sz="4400" dirty="0">
                <a:latin typeface="楷体" panose="02010609060101010101" pitchFamily="49" charset="-122"/>
                <a:ea typeface="楷体" panose="02010609060101010101" pitchFamily="49" charset="-122"/>
              </a:rPr>
              <a:t>利和威嚴，都是你的</a:t>
            </a: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因為天上地下的萬有都是你的；耶和華啊，國度是你的</a:t>
            </a: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你超越萬有，你是至高的。</a:t>
            </a:r>
            <a:endParaRPr lang="zh-TW" altLang="en-US" sz="4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8002122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歷代志上 </a:t>
            </a:r>
            <a:r>
              <a:rPr lang="en-US" altLang="zh-TW" sz="5400" dirty="0">
                <a:effectLst/>
                <a:latin typeface="楷体" panose="02010609060101010101" pitchFamily="49" charset="-122"/>
                <a:ea typeface="楷体" panose="02010609060101010101" pitchFamily="49" charset="-122"/>
              </a:rPr>
              <a:t>29:12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1185"/>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好</a:t>
            </a:r>
            <a:r>
              <a:rPr lang="zh-TW" altLang="en-US" sz="4800" dirty="0">
                <a:solidFill>
                  <a:srgbClr val="FFFF00"/>
                </a:solidFill>
                <a:latin typeface="楷体" panose="02010609060101010101" pitchFamily="49" charset="-122"/>
                <a:ea typeface="楷体" panose="02010609060101010101" pitchFamily="49" charset="-122"/>
              </a:rPr>
              <a:t>額尊貴攏對你來，你也掌管萬有。佇你的手有大權能大氣力，互人尊大互眾人大氣力攏出佇你的手。</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富</a:t>
            </a:r>
            <a:r>
              <a:rPr lang="zh-TW" altLang="en-US" sz="4800" dirty="0">
                <a:latin typeface="楷体" panose="02010609060101010101" pitchFamily="49" charset="-122"/>
                <a:ea typeface="楷体" panose="02010609060101010101" pitchFamily="49" charset="-122"/>
              </a:rPr>
              <a:t>足和尊榮都從你而來，你也統治萬有。在你的手裡有力量和權能；人的尊大、強盛都是出於你的手。</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50577061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歷代志上 </a:t>
            </a:r>
            <a:r>
              <a:rPr lang="en-US" altLang="zh-TW" sz="5400" dirty="0">
                <a:effectLst/>
                <a:latin typeface="楷体" panose="02010609060101010101" pitchFamily="49" charset="-122"/>
                <a:ea typeface="楷体" panose="02010609060101010101" pitchFamily="49" charset="-122"/>
              </a:rPr>
              <a:t>29:13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80692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阮</a:t>
            </a:r>
            <a:r>
              <a:rPr lang="zh-TW" altLang="en-US" sz="4800" dirty="0">
                <a:solidFill>
                  <a:srgbClr val="FFFF00"/>
                </a:solidFill>
                <a:latin typeface="楷体" panose="02010609060101010101" pitchFamily="49" charset="-122"/>
                <a:ea typeface="楷体" panose="02010609060101010101" pitchFamily="49" charset="-122"/>
              </a:rPr>
              <a:t>的上帝啊，今阮感謝你，謳咾你榮光的名！</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們的　神啊，現在我們要稱頌你，讚美你榮耀的名。</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1272680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歷代志上 </a:t>
            </a:r>
            <a:r>
              <a:rPr lang="en-US" altLang="zh-TW" sz="5400" dirty="0" smtClean="0">
                <a:effectLst/>
                <a:latin typeface="楷体" panose="02010609060101010101" pitchFamily="49" charset="-122"/>
                <a:ea typeface="楷体" panose="02010609060101010101" pitchFamily="49" charset="-122"/>
              </a:rPr>
              <a:t>29:14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401205"/>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我</a:t>
            </a:r>
            <a:r>
              <a:rPr lang="zh-TW" altLang="en-US" sz="4400" dirty="0">
                <a:solidFill>
                  <a:srgbClr val="FFFF00"/>
                </a:solidFill>
                <a:latin typeface="楷体" panose="02010609060101010101" pitchFamily="49" charset="-122"/>
                <a:ea typeface="楷体" panose="02010609060101010101" pitchFamily="49" charset="-122"/>
              </a:rPr>
              <a:t>是甚麼，我的百姓是甚麼，阮竟然會按呢歡喜奉獻</a:t>
            </a:r>
            <a:r>
              <a:rPr lang="zh-TW" altLang="en-US" sz="4400" dirty="0" smtClean="0">
                <a:solidFill>
                  <a:srgbClr val="FFFF00"/>
                </a:solidFill>
                <a:latin typeface="楷体" panose="02010609060101010101" pitchFamily="49" charset="-122"/>
                <a:ea typeface="楷体" panose="02010609060101010101" pitchFamily="49" charset="-122"/>
              </a:rPr>
              <a:t>啊</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因</a:t>
            </a:r>
            <a:r>
              <a:rPr lang="zh-TW" altLang="en-US" sz="4400" dirty="0">
                <a:solidFill>
                  <a:srgbClr val="FFFF00"/>
                </a:solidFill>
                <a:latin typeface="楷体" panose="02010609060101010101" pitchFamily="49" charset="-122"/>
                <a:ea typeface="楷体" panose="02010609060101010101" pitchFamily="49" charset="-122"/>
              </a:rPr>
              <a:t>為萬物攏對你來，阮用你的物獻互你。</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我</a:t>
            </a:r>
            <a:r>
              <a:rPr lang="zh-TW" altLang="en-US" sz="4400" dirty="0">
                <a:latin typeface="楷体" panose="02010609060101010101" pitchFamily="49" charset="-122"/>
                <a:ea typeface="楷体" panose="02010609060101010101" pitchFamily="49" charset="-122"/>
              </a:rPr>
              <a:t>算甚麼？我的人民又算甚</a:t>
            </a:r>
            <a:r>
              <a:rPr lang="zh-TW" altLang="en-US" sz="4400" dirty="0" smtClean="0">
                <a:latin typeface="楷体" panose="02010609060101010101" pitchFamily="49" charset="-122"/>
                <a:ea typeface="楷体" panose="02010609060101010101" pitchFamily="49" charset="-122"/>
              </a:rPr>
              <a:t>麼</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竟</a:t>
            </a:r>
            <a:r>
              <a:rPr lang="zh-TW" altLang="en-US" sz="4400" dirty="0">
                <a:latin typeface="楷体" panose="02010609060101010101" pitchFamily="49" charset="-122"/>
                <a:ea typeface="楷体" panose="02010609060101010101" pitchFamily="49" charset="-122"/>
              </a:rPr>
              <a:t>有力量這樣樂意奉獻</a:t>
            </a: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因為萬物都是從你而來，我們只是把從你手裡得來的，奉獻給你。</a:t>
            </a:r>
            <a:endParaRPr lang="zh-TW" altLang="en-US" sz="4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5534260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歷代志上 </a:t>
            </a:r>
            <a:r>
              <a:rPr lang="en-US" altLang="zh-TW" sz="5400" dirty="0" smtClean="0">
                <a:effectLst/>
                <a:latin typeface="楷体" panose="02010609060101010101" pitchFamily="49" charset="-122"/>
                <a:ea typeface="楷体" panose="02010609060101010101" pitchFamily="49" charset="-122"/>
              </a:rPr>
              <a:t>29:15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1185"/>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阮</a:t>
            </a:r>
            <a:r>
              <a:rPr lang="zh-TW" altLang="en-US" sz="4800" dirty="0">
                <a:solidFill>
                  <a:srgbClr val="FFFF00"/>
                </a:solidFill>
                <a:latin typeface="楷体" panose="02010609060101010101" pitchFamily="49" charset="-122"/>
                <a:ea typeface="楷体" panose="02010609060101010101" pitchFamily="49" charset="-122"/>
              </a:rPr>
              <a:t>佇你的面前是出外人，是寄腳者，及阮的列祖一般樣。阮佇世間的日子親像影，無通向望長長佇啲。</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們在你面前是客旅，是寄居的，像我們的列祖一樣；我們在世上的日子好像影兒</a:t>
            </a: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沒有指望。</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3812376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歷代志上 </a:t>
            </a:r>
            <a:r>
              <a:rPr lang="en-US" altLang="zh-TW" sz="5400" dirty="0" smtClean="0">
                <a:effectLst/>
                <a:latin typeface="楷体" panose="02010609060101010101" pitchFamily="49" charset="-122"/>
                <a:ea typeface="楷体" panose="02010609060101010101" pitchFamily="49" charset="-122"/>
              </a:rPr>
              <a:t>29:16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1185"/>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耶</a:t>
            </a:r>
            <a:r>
              <a:rPr lang="zh-TW" altLang="en-US" sz="4800" dirty="0">
                <a:solidFill>
                  <a:srgbClr val="FFFF00"/>
                </a:solidFill>
                <a:latin typeface="楷体" panose="02010609060101010101" pitchFamily="49" charset="-122"/>
                <a:ea typeface="楷体" panose="02010609060101010101" pitchFamily="49" charset="-122"/>
              </a:rPr>
              <a:t>和</a:t>
            </a:r>
            <a:r>
              <a:rPr lang="zh-TW" altLang="en-US" sz="4800" dirty="0" smtClean="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阮</a:t>
            </a:r>
            <a:r>
              <a:rPr lang="zh-TW" altLang="en-US" sz="4800" dirty="0">
                <a:solidFill>
                  <a:srgbClr val="FFFF00"/>
                </a:solidFill>
                <a:latin typeface="楷体" panose="02010609060101010101" pitchFamily="49" charset="-122"/>
                <a:ea typeface="楷体" panose="02010609060101010101" pitchFamily="49" charset="-122"/>
              </a:rPr>
              <a:t>的上帝啊，阮備辦諸個多多材料，欲為著你的聖名起你的殿，攏是對你來，也攏是你的。</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和華我們的　神啊，我們預備的這一切財物，要為你的聖名建造殿宇，都是從你而來的，也都是屬於你的。</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7661288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歷代志上 </a:t>
            </a:r>
            <a:r>
              <a:rPr lang="en-US" altLang="zh-TW" sz="5400" dirty="0" smtClean="0">
                <a:effectLst/>
                <a:latin typeface="楷体" panose="02010609060101010101" pitchFamily="49" charset="-122"/>
                <a:ea typeface="楷体" panose="02010609060101010101" pitchFamily="49" charset="-122"/>
              </a:rPr>
              <a:t>29:17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685800"/>
            <a:ext cx="8382000" cy="6229398"/>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我</a:t>
            </a:r>
            <a:r>
              <a:rPr lang="zh-TW" altLang="en-US" sz="4400" dirty="0">
                <a:solidFill>
                  <a:srgbClr val="FFFF00"/>
                </a:solidFill>
                <a:latin typeface="楷体" panose="02010609060101010101" pitchFamily="49" charset="-122"/>
                <a:ea typeface="楷体" panose="02010609060101010101" pitchFamily="49" charset="-122"/>
              </a:rPr>
              <a:t>的上帝啊，我知你鑑察人的心，歡喜正直；論到我，我用正直的心歡喜獻這一切的物。今我看見你的百姓佇遮攏歡喜獻互你，我就歡喜。</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我</a:t>
            </a:r>
            <a:r>
              <a:rPr lang="zh-TW" altLang="en-US" sz="4400" dirty="0">
                <a:latin typeface="楷体" panose="02010609060101010101" pitchFamily="49" charset="-122"/>
                <a:ea typeface="楷体" panose="02010609060101010101" pitchFamily="49" charset="-122"/>
              </a:rPr>
              <a:t>的　神啊，我知道你察驗人心，喜悅正直；至於我，我以正直的心甘願奉獻這一切；現在我也非常歡喜看見你在這裡的人民，都甘願奉獻給你。</a:t>
            </a:r>
            <a:endParaRPr lang="zh-TW" altLang="en-US" sz="4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9211182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283</TotalTime>
  <Words>3385</Words>
  <Application>Microsoft Office PowerPoint</Application>
  <PresentationFormat>On-screen Show (4:3)</PresentationFormat>
  <Paragraphs>124</Paragraphs>
  <Slides>18</Slides>
  <Notes>18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楷体</vt:lpstr>
      <vt:lpstr>Arial</vt:lpstr>
      <vt:lpstr>Calibri</vt:lpstr>
      <vt:lpstr>Courier New</vt:lpstr>
      <vt:lpstr>Trebuchet MS</vt:lpstr>
      <vt:lpstr>Wingdings</vt:lpstr>
      <vt:lpstr>1_Purple Template 1 Trebuchet</vt:lpstr>
      <vt:lpstr>White with Courier font for code slides</vt:lpstr>
      <vt:lpstr>歷代志上 29:10-18 耶利米書 32:16-23</vt:lpstr>
      <vt:lpstr>歷代志上 29:10</vt:lpstr>
      <vt:lpstr>歷代志上 29:11</vt:lpstr>
      <vt:lpstr>歷代志上 29:12</vt:lpstr>
      <vt:lpstr>歷代志上 29:13</vt:lpstr>
      <vt:lpstr>歷代志上 29:14</vt:lpstr>
      <vt:lpstr>歷代志上 29:15</vt:lpstr>
      <vt:lpstr>歷代志上 29:16</vt:lpstr>
      <vt:lpstr>歷代志上 29:17</vt:lpstr>
      <vt:lpstr>歷代志上 29:18</vt:lpstr>
      <vt:lpstr>耶利米書 32:16</vt:lpstr>
      <vt:lpstr>耶利米書 32:17</vt:lpstr>
      <vt:lpstr>耶利米書 32:18</vt:lpstr>
      <vt:lpstr>耶利米書 32:19</vt:lpstr>
      <vt:lpstr>耶利米書 32:20</vt:lpstr>
      <vt:lpstr>耶利米書 32:21</vt:lpstr>
      <vt:lpstr>耶利米書 32:22</vt:lpstr>
      <vt:lpstr>耶利米書 32:23</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58</cp:revision>
  <dcterms:created xsi:type="dcterms:W3CDTF">2015-02-07T13:24:58Z</dcterms:created>
  <dcterms:modified xsi:type="dcterms:W3CDTF">2015-11-19T03:39:01Z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