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33"/>
  </p:notesMasterIdLst>
  <p:sldIdLst>
    <p:sldId id="280" r:id="rId4"/>
    <p:sldId id="295" r:id="rId5"/>
    <p:sldId id="260" r:id="rId6"/>
    <p:sldId id="281" r:id="rId7"/>
    <p:sldId id="296" r:id="rId8"/>
    <p:sldId id="282" r:id="rId9"/>
    <p:sldId id="307" r:id="rId10"/>
    <p:sldId id="297" r:id="rId11"/>
    <p:sldId id="283" r:id="rId12"/>
    <p:sldId id="298" r:id="rId13"/>
    <p:sldId id="284" r:id="rId14"/>
    <p:sldId id="285" r:id="rId15"/>
    <p:sldId id="299" r:id="rId16"/>
    <p:sldId id="286" r:id="rId17"/>
    <p:sldId id="300" r:id="rId18"/>
    <p:sldId id="287" r:id="rId19"/>
    <p:sldId id="301" r:id="rId20"/>
    <p:sldId id="288" r:id="rId21"/>
    <p:sldId id="302" r:id="rId22"/>
    <p:sldId id="289" r:id="rId23"/>
    <p:sldId id="303" r:id="rId24"/>
    <p:sldId id="290" r:id="rId25"/>
    <p:sldId id="291" r:id="rId26"/>
    <p:sldId id="304" r:id="rId27"/>
    <p:sldId id="292" r:id="rId28"/>
    <p:sldId id="305" r:id="rId29"/>
    <p:sldId id="293" r:id="rId30"/>
    <p:sldId id="294" r:id="rId31"/>
    <p:sldId id="30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2.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12/18/2015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36561548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20991435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9264109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39854030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val="38619043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val="28611543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val="1744443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val="37123760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18</a:t>
            </a:fld>
            <a:endParaRPr lang="en-US" dirty="0"/>
          </a:p>
        </p:txBody>
      </p:sp>
    </p:spTree>
    <p:extLst>
      <p:ext uri="{BB962C8B-B14F-4D97-AF65-F5344CB8AC3E}">
        <p14:creationId xmlns:p14="http://schemas.microsoft.com/office/powerpoint/2010/main" val="39487152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19</a:t>
            </a:fld>
            <a:endParaRPr lang="en-US" dirty="0"/>
          </a:p>
        </p:txBody>
      </p:sp>
    </p:spTree>
    <p:extLst>
      <p:ext uri="{BB962C8B-B14F-4D97-AF65-F5344CB8AC3E}">
        <p14:creationId xmlns:p14="http://schemas.microsoft.com/office/powerpoint/2010/main" val="2676531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0061463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20</a:t>
            </a:fld>
            <a:endParaRPr lang="en-US" dirty="0"/>
          </a:p>
        </p:txBody>
      </p:sp>
    </p:spTree>
    <p:extLst>
      <p:ext uri="{BB962C8B-B14F-4D97-AF65-F5344CB8AC3E}">
        <p14:creationId xmlns:p14="http://schemas.microsoft.com/office/powerpoint/2010/main" val="28621537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21</a:t>
            </a:fld>
            <a:endParaRPr lang="en-US" dirty="0"/>
          </a:p>
        </p:txBody>
      </p:sp>
    </p:spTree>
    <p:extLst>
      <p:ext uri="{BB962C8B-B14F-4D97-AF65-F5344CB8AC3E}">
        <p14:creationId xmlns:p14="http://schemas.microsoft.com/office/powerpoint/2010/main" val="18870339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22</a:t>
            </a:fld>
            <a:endParaRPr lang="en-US" dirty="0"/>
          </a:p>
        </p:txBody>
      </p:sp>
    </p:spTree>
    <p:extLst>
      <p:ext uri="{BB962C8B-B14F-4D97-AF65-F5344CB8AC3E}">
        <p14:creationId xmlns:p14="http://schemas.microsoft.com/office/powerpoint/2010/main" val="27363643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23</a:t>
            </a:fld>
            <a:endParaRPr lang="en-US" dirty="0"/>
          </a:p>
        </p:txBody>
      </p:sp>
    </p:spTree>
    <p:extLst>
      <p:ext uri="{BB962C8B-B14F-4D97-AF65-F5344CB8AC3E}">
        <p14:creationId xmlns:p14="http://schemas.microsoft.com/office/powerpoint/2010/main" val="6641338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24</a:t>
            </a:fld>
            <a:endParaRPr lang="en-US" dirty="0"/>
          </a:p>
        </p:txBody>
      </p:sp>
    </p:spTree>
    <p:extLst>
      <p:ext uri="{BB962C8B-B14F-4D97-AF65-F5344CB8AC3E}">
        <p14:creationId xmlns:p14="http://schemas.microsoft.com/office/powerpoint/2010/main" val="29518153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25</a:t>
            </a:fld>
            <a:endParaRPr lang="en-US" dirty="0"/>
          </a:p>
        </p:txBody>
      </p:sp>
    </p:spTree>
    <p:extLst>
      <p:ext uri="{BB962C8B-B14F-4D97-AF65-F5344CB8AC3E}">
        <p14:creationId xmlns:p14="http://schemas.microsoft.com/office/powerpoint/2010/main" val="7935113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26</a:t>
            </a:fld>
            <a:endParaRPr lang="en-US" dirty="0"/>
          </a:p>
        </p:txBody>
      </p:sp>
    </p:spTree>
    <p:extLst>
      <p:ext uri="{BB962C8B-B14F-4D97-AF65-F5344CB8AC3E}">
        <p14:creationId xmlns:p14="http://schemas.microsoft.com/office/powerpoint/2010/main" val="17572867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27</a:t>
            </a:fld>
            <a:endParaRPr lang="en-US" dirty="0"/>
          </a:p>
        </p:txBody>
      </p:sp>
    </p:spTree>
    <p:extLst>
      <p:ext uri="{BB962C8B-B14F-4D97-AF65-F5344CB8AC3E}">
        <p14:creationId xmlns:p14="http://schemas.microsoft.com/office/powerpoint/2010/main" val="17374564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28</a:t>
            </a:fld>
            <a:endParaRPr lang="en-US" dirty="0"/>
          </a:p>
        </p:txBody>
      </p:sp>
    </p:spTree>
    <p:extLst>
      <p:ext uri="{BB962C8B-B14F-4D97-AF65-F5344CB8AC3E}">
        <p14:creationId xmlns:p14="http://schemas.microsoft.com/office/powerpoint/2010/main" val="16474897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29</a:t>
            </a:fld>
            <a:endParaRPr lang="en-US" dirty="0"/>
          </a:p>
        </p:txBody>
      </p:sp>
    </p:spTree>
    <p:extLst>
      <p:ext uri="{BB962C8B-B14F-4D97-AF65-F5344CB8AC3E}">
        <p14:creationId xmlns:p14="http://schemas.microsoft.com/office/powerpoint/2010/main" val="522279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126912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9304678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5610998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10018706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7539919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6958054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11:38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2906156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681913" cy="2057400"/>
          </a:xfrm>
        </p:spPr>
        <p:txBody>
          <a:bodyPr/>
          <a:lstStyle/>
          <a:p>
            <a:pPr algn="ctr">
              <a:lnSpc>
                <a:spcPct val="100000"/>
              </a:lnSpc>
            </a:pPr>
            <a:r>
              <a:rPr lang="zh-TW" altLang="en-US" dirty="0" smtClean="0">
                <a:effectLst/>
                <a:latin typeface="楷体" panose="02010609060101010101" pitchFamily="49" charset="-122"/>
                <a:ea typeface="楷体" panose="02010609060101010101" pitchFamily="49" charset="-122"/>
              </a:rPr>
              <a:t>馬太福音</a:t>
            </a:r>
            <a:r>
              <a:rPr lang="zh-TW" altLang="en-US" dirty="0" smtClean="0">
                <a:effectLst/>
                <a:ea typeface="楷体" panose="02010609060101010101" pitchFamily="49" charset="-122"/>
              </a:rPr>
              <a:t> </a:t>
            </a:r>
            <a:r>
              <a:rPr lang="en-US" altLang="zh-TW" dirty="0">
                <a:effectLst/>
                <a:ea typeface="楷体" panose="02010609060101010101" pitchFamily="49" charset="-122"/>
              </a:rPr>
              <a:t>Matthew</a:t>
            </a:r>
            <a:r>
              <a:rPr lang="zh-TW" altLang="en-US" dirty="0" smtClean="0">
                <a:effectLst/>
                <a:ea typeface="楷体" panose="02010609060101010101" pitchFamily="49" charset="-122"/>
              </a:rPr>
              <a:t> </a:t>
            </a:r>
            <a:r>
              <a:rPr lang="en-US" altLang="zh-TW" dirty="0" smtClean="0">
                <a:effectLst/>
                <a:ea typeface="楷体" panose="02010609060101010101" pitchFamily="49" charset="-122"/>
              </a:rPr>
              <a:t>1:18-25</a:t>
            </a:r>
            <a:br>
              <a:rPr lang="en-US" altLang="zh-TW" dirty="0" smtClean="0">
                <a:effectLst/>
                <a:ea typeface="楷体" panose="02010609060101010101" pitchFamily="49" charset="-122"/>
              </a:rPr>
            </a:br>
            <a:r>
              <a:rPr lang="zh-TW" altLang="en-US" dirty="0" smtClean="0">
                <a:effectLst/>
                <a:latin typeface="楷体" panose="02010609060101010101" pitchFamily="49" charset="-122"/>
                <a:ea typeface="楷体" panose="02010609060101010101" pitchFamily="49" charset="-122"/>
              </a:rPr>
              <a:t>路加福音</a:t>
            </a:r>
            <a:r>
              <a:rPr lang="zh-TW" altLang="en-US" dirty="0" smtClean="0">
                <a:effectLst/>
                <a:ea typeface="楷体" panose="02010609060101010101" pitchFamily="49" charset="-122"/>
              </a:rPr>
              <a:t> </a:t>
            </a:r>
            <a:r>
              <a:rPr lang="en-US" altLang="zh-TW" dirty="0" smtClean="0">
                <a:effectLst/>
                <a:ea typeface="楷体" panose="02010609060101010101" pitchFamily="49" charset="-122"/>
              </a:rPr>
              <a:t>Luke 2:1-7</a:t>
            </a:r>
            <a:endParaRPr lang="zh-TW" altLang="en-US" dirty="0">
              <a:effectLst/>
              <a:ea typeface="楷体" panose="02010609060101010101" pitchFamily="49" charset="-122"/>
            </a:endParaRPr>
          </a:p>
        </p:txBody>
      </p:sp>
      <p:pic>
        <p:nvPicPr>
          <p:cNvPr id="3"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5867400" y="335902"/>
            <a:ext cx="3048001" cy="103569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070983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馬太福音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Matthew</a:t>
            </a:r>
            <a:r>
              <a:rPr lang="zh-TW" altLang="en-US" sz="5400" dirty="0">
                <a:effectLst/>
                <a:ea typeface="楷体" panose="02010609060101010101" pitchFamily="49" charset="-122"/>
              </a:rPr>
              <a:t> </a:t>
            </a:r>
            <a:r>
              <a:rPr lang="en-US" altLang="zh-TW" sz="5400" dirty="0" smtClean="0">
                <a:effectLst/>
                <a:ea typeface="楷体" panose="02010609060101010101" pitchFamily="49" charset="-122"/>
              </a:rPr>
              <a:t>1:21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133600"/>
            <a:ext cx="8382000" cy="2659190"/>
          </a:xfrm>
        </p:spPr>
        <p:txBody>
          <a:bodyPr/>
          <a:lstStyle/>
          <a:p>
            <a:pPr marL="0" indent="0" algn="ctr">
              <a:buNone/>
            </a:pPr>
            <a:r>
              <a:rPr lang="en-US" altLang="zh-TW" sz="4800" dirty="0" smtClean="0">
                <a:ea typeface="楷体" panose="02010609060101010101" pitchFamily="49" charset="-122"/>
              </a:rPr>
              <a:t>(</a:t>
            </a:r>
            <a:r>
              <a:rPr lang="en-US" altLang="zh-TW" sz="4800" i="1" dirty="0" err="1" smtClean="0">
                <a:ea typeface="楷体" panose="02010609060101010101" pitchFamily="49" charset="-122"/>
              </a:rPr>
              <a:t>Eng</a:t>
            </a:r>
            <a:r>
              <a:rPr lang="en-US" altLang="zh-TW" sz="4800" dirty="0" smtClean="0">
                <a:ea typeface="楷体" panose="02010609060101010101" pitchFamily="49" charset="-122"/>
              </a:rPr>
              <a:t>) She </a:t>
            </a:r>
            <a:r>
              <a:rPr lang="en-US" altLang="zh-TW" sz="4800" dirty="0">
                <a:ea typeface="楷体" panose="02010609060101010101" pitchFamily="49" charset="-122"/>
              </a:rPr>
              <a:t>will bear a son, and you shall call his name Jesus, for he will save his people from their sins.” </a:t>
            </a:r>
            <a:endParaRPr lang="zh-TW" altLang="en-US" sz="4800" dirty="0">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6012555"/>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3628902"/>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馬太福音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Matthew</a:t>
            </a:r>
            <a:r>
              <a:rPr lang="zh-TW" altLang="en-US" sz="5400" dirty="0">
                <a:effectLst/>
                <a:ea typeface="楷体" panose="02010609060101010101" pitchFamily="49" charset="-122"/>
              </a:rPr>
              <a:t> </a:t>
            </a:r>
            <a:r>
              <a:rPr lang="en-US" altLang="zh-TW" sz="5400" dirty="0" smtClean="0">
                <a:effectLst/>
                <a:ea typeface="楷体" panose="02010609060101010101" pitchFamily="49" charset="-122"/>
              </a:rPr>
              <a:t>1:22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82000" cy="4949047"/>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這</a:t>
            </a:r>
            <a:r>
              <a:rPr lang="zh-TW" altLang="en-US" sz="4800" dirty="0">
                <a:latin typeface="楷体" panose="02010609060101010101" pitchFamily="49" charset="-122"/>
                <a:ea typeface="楷体" panose="02010609060101010101" pitchFamily="49" charset="-122"/>
              </a:rPr>
              <a:t>整件事的發生，是要應驗主藉著先知所說的</a:t>
            </a:r>
            <a:r>
              <a:rPr lang="zh-TW" altLang="en-US" sz="4800" dirty="0" smtClean="0">
                <a:latin typeface="楷体" panose="02010609060101010101" pitchFamily="49" charset="-122"/>
                <a:ea typeface="楷体" panose="02010609060101010101" pitchFamily="49" charset="-122"/>
              </a:rPr>
              <a:t>：</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這</a:t>
            </a:r>
            <a:r>
              <a:rPr lang="zh-TW" altLang="en-US" sz="4800" dirty="0">
                <a:solidFill>
                  <a:srgbClr val="FFFF00"/>
                </a:solidFill>
                <a:latin typeface="楷体" panose="02010609060101010101" pitchFamily="49" charset="-122"/>
                <a:ea typeface="楷体" panose="02010609060101010101" pitchFamily="49" charset="-122"/>
              </a:rPr>
              <a:t>一切的事發生是欲應驗主託先知所講的話</a:t>
            </a:r>
            <a:r>
              <a:rPr lang="zh-TW" altLang="en-US" sz="4800" dirty="0" smtClean="0">
                <a:solidFill>
                  <a:srgbClr val="FFFF00"/>
                </a:solidFill>
                <a:latin typeface="楷体" panose="02010609060101010101" pitchFamily="49" charset="-122"/>
                <a:ea typeface="楷体" panose="02010609060101010101" pitchFamily="49" charset="-122"/>
              </a:rPr>
              <a:t>：</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latin typeface="+mj-lt"/>
                <a:ea typeface="楷体" panose="02010609060101010101" pitchFamily="49" charset="-122"/>
              </a:rPr>
              <a:t>(</a:t>
            </a:r>
            <a:r>
              <a:rPr lang="en-US" altLang="zh-TW" sz="4800" i="1" dirty="0" err="1" smtClean="0">
                <a:latin typeface="+mj-lt"/>
                <a:ea typeface="楷体" panose="02010609060101010101" pitchFamily="49" charset="-122"/>
              </a:rPr>
              <a:t>Eng</a:t>
            </a:r>
            <a:r>
              <a:rPr lang="en-US" altLang="zh-TW" sz="4800" dirty="0" smtClean="0">
                <a:latin typeface="+mj-lt"/>
                <a:ea typeface="楷体" panose="02010609060101010101" pitchFamily="49" charset="-122"/>
              </a:rPr>
              <a:t>) All </a:t>
            </a:r>
            <a:r>
              <a:rPr lang="en-US" altLang="zh-TW" sz="4800" dirty="0">
                <a:latin typeface="+mj-lt"/>
                <a:ea typeface="楷体" panose="02010609060101010101" pitchFamily="49" charset="-122"/>
              </a:rPr>
              <a:t>this took place to fulfill what the Lord had spoken by the prophet:</a:t>
            </a:r>
            <a:endParaRPr lang="zh-TW" altLang="en-US" sz="4800" dirty="0">
              <a:latin typeface="+mj-lt"/>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6012555"/>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0514380"/>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馬太福音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Matthew</a:t>
            </a:r>
            <a:r>
              <a:rPr lang="zh-TW" altLang="en-US" sz="5400" dirty="0">
                <a:effectLst/>
                <a:ea typeface="楷体" panose="02010609060101010101" pitchFamily="49" charset="-122"/>
              </a:rPr>
              <a:t> </a:t>
            </a:r>
            <a:r>
              <a:rPr lang="en-US" altLang="zh-TW" sz="5400" dirty="0" smtClean="0">
                <a:effectLst/>
                <a:ea typeface="楷体" panose="02010609060101010101" pitchFamily="49" charset="-122"/>
              </a:rPr>
              <a:t>1:23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801314"/>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必</a:t>
            </a:r>
            <a:r>
              <a:rPr lang="zh-TW" altLang="en-US" sz="4800" dirty="0">
                <a:latin typeface="楷体" panose="02010609060101010101" pitchFamily="49" charset="-122"/>
                <a:ea typeface="楷体" panose="02010609060101010101" pitchFamily="49" charset="-122"/>
              </a:rPr>
              <a:t>有童女懷孕生子，他的名要叫以馬內利</a:t>
            </a:r>
            <a:r>
              <a:rPr lang="zh-TW" altLang="en-US" sz="4800" dirty="0" smtClean="0">
                <a:latin typeface="楷体" panose="02010609060101010101" pitchFamily="49" charset="-122"/>
                <a:ea typeface="楷体" panose="02010609060101010101" pitchFamily="49" charset="-122"/>
              </a:rPr>
              <a:t>。以</a:t>
            </a:r>
            <a:r>
              <a:rPr lang="zh-TW" altLang="en-US" sz="4800" dirty="0">
                <a:latin typeface="楷体" panose="02010609060101010101" pitchFamily="49" charset="-122"/>
                <a:ea typeface="楷体" panose="02010609060101010101" pitchFamily="49" charset="-122"/>
              </a:rPr>
              <a:t>馬內利就</a:t>
            </a:r>
            <a:r>
              <a:rPr lang="zh-TW" altLang="en-US" sz="4800" dirty="0" smtClean="0">
                <a:latin typeface="楷体" panose="02010609060101010101" pitchFamily="49" charset="-122"/>
                <a:ea typeface="楷体" panose="02010609060101010101" pitchFamily="49" charset="-122"/>
              </a:rPr>
              <a:t>是「神</a:t>
            </a:r>
            <a:r>
              <a:rPr lang="zh-TW" altLang="en-US" sz="4800" dirty="0">
                <a:latin typeface="楷体" panose="02010609060101010101" pitchFamily="49" charset="-122"/>
                <a:ea typeface="楷体" panose="02010609060101010101" pitchFamily="49" charset="-122"/>
              </a:rPr>
              <a:t>與我們同</a:t>
            </a:r>
            <a:r>
              <a:rPr lang="zh-TW" altLang="en-US" sz="4800" dirty="0" smtClean="0">
                <a:latin typeface="楷体" panose="02010609060101010101" pitchFamily="49" charset="-122"/>
                <a:ea typeface="楷体" panose="02010609060101010101" pitchFamily="49" charset="-122"/>
              </a:rPr>
              <a:t>在」的</a:t>
            </a:r>
            <a:r>
              <a:rPr lang="zh-TW" altLang="en-US" sz="4800" dirty="0">
                <a:latin typeface="楷体" panose="02010609060101010101" pitchFamily="49" charset="-122"/>
                <a:ea typeface="楷体" panose="02010609060101010101" pitchFamily="49" charset="-122"/>
              </a:rPr>
              <a:t>意</a:t>
            </a:r>
            <a:r>
              <a:rPr lang="zh-TW" altLang="en-US" sz="4800" dirty="0" smtClean="0">
                <a:latin typeface="楷体" panose="02010609060101010101" pitchFamily="49" charset="-122"/>
                <a:ea typeface="楷体" panose="02010609060101010101" pitchFamily="49" charset="-122"/>
              </a:rPr>
              <a:t>思</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你</a:t>
            </a:r>
            <a:r>
              <a:rPr lang="zh-TW" altLang="en-US" sz="4800" dirty="0">
                <a:solidFill>
                  <a:srgbClr val="FFFF00"/>
                </a:solidFill>
                <a:latin typeface="楷体" panose="02010609060101010101" pitchFamily="49" charset="-122"/>
                <a:ea typeface="楷体" panose="02010609060101010101" pitchFamily="49" charset="-122"/>
              </a:rPr>
              <a:t>看，在室女會懷孕生子</a:t>
            </a:r>
            <a:r>
              <a:rPr lang="zh-TW" altLang="en-US" sz="4800" dirty="0" smtClean="0">
                <a:solidFill>
                  <a:srgbClr val="FFFF00"/>
                </a:solidFill>
                <a:latin typeface="楷体" panose="02010609060101010101" pitchFamily="49" charset="-122"/>
                <a:ea typeface="楷体" panose="02010609060101010101" pitchFamily="49" charset="-122"/>
              </a:rPr>
              <a:t>，伊</a:t>
            </a:r>
            <a:r>
              <a:rPr lang="zh-TW" altLang="en-US" sz="4800" dirty="0">
                <a:solidFill>
                  <a:srgbClr val="FFFF00"/>
                </a:solidFill>
                <a:latin typeface="楷体" panose="02010609060101010101" pitchFamily="49" charset="-122"/>
                <a:ea typeface="楷体" panose="02010609060101010101" pitchFamily="49" charset="-122"/>
              </a:rPr>
              <a:t>的名欲叫做以馬內利</a:t>
            </a:r>
            <a:r>
              <a:rPr lang="zh-TW" altLang="en-US" sz="4800" dirty="0" smtClean="0">
                <a:solidFill>
                  <a:srgbClr val="FFFF00"/>
                </a:solidFill>
                <a:latin typeface="楷体" panose="02010609060101010101" pitchFamily="49" charset="-122"/>
                <a:ea typeface="楷体" panose="02010609060101010101" pitchFamily="49" charset="-122"/>
              </a:rPr>
              <a:t>。「</a:t>
            </a:r>
            <a:r>
              <a:rPr lang="zh-TW" altLang="en-US" sz="4800" dirty="0">
                <a:solidFill>
                  <a:srgbClr val="FFFF00"/>
                </a:solidFill>
                <a:latin typeface="楷体" panose="02010609060101010101" pitchFamily="49" charset="-122"/>
                <a:ea typeface="楷体" panose="02010609060101010101" pitchFamily="49" charset="-122"/>
              </a:rPr>
              <a:t>以馬內利」的意思是「上帝及咱同在</a:t>
            </a:r>
            <a:r>
              <a:rPr lang="zh-TW" altLang="en-US" sz="4800" dirty="0" smtClean="0">
                <a:solidFill>
                  <a:srgbClr val="FFFF00"/>
                </a:solidFill>
                <a:latin typeface="楷体" panose="02010609060101010101" pitchFamily="49" charset="-122"/>
                <a:ea typeface="楷体" panose="02010609060101010101" pitchFamily="49" charset="-122"/>
              </a:rPr>
              <a:t>」。</a:t>
            </a:r>
            <a:endParaRPr lang="zh-TW" altLang="en-US" sz="4800" dirty="0">
              <a:solidFill>
                <a:srgbClr val="FFFF00"/>
              </a:solidFill>
              <a:latin typeface="楷体" panose="02010609060101010101" pitchFamily="49" charset="-122"/>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6012555"/>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7535113"/>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馬太福音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Matthew</a:t>
            </a:r>
            <a:r>
              <a:rPr lang="zh-TW" altLang="en-US" sz="5400" dirty="0">
                <a:effectLst/>
                <a:ea typeface="楷体" panose="02010609060101010101" pitchFamily="49" charset="-122"/>
              </a:rPr>
              <a:t> </a:t>
            </a:r>
            <a:r>
              <a:rPr lang="en-US" altLang="zh-TW" sz="5400" dirty="0" smtClean="0">
                <a:effectLst/>
                <a:ea typeface="楷体" panose="02010609060101010101" pitchFamily="49" charset="-122"/>
              </a:rPr>
              <a:t>1:23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71720"/>
          </a:xfrm>
        </p:spPr>
        <p:txBody>
          <a:bodyPr/>
          <a:lstStyle/>
          <a:p>
            <a:pPr marL="0" indent="0" algn="ctr">
              <a:buNone/>
            </a:pPr>
            <a:r>
              <a:rPr lang="en-US" altLang="zh-TW" sz="4800" dirty="0" smtClean="0">
                <a:ea typeface="楷体" panose="02010609060101010101" pitchFamily="49" charset="-122"/>
              </a:rPr>
              <a:t>(</a:t>
            </a:r>
            <a:r>
              <a:rPr lang="en-US" altLang="zh-TW" sz="4800" i="1" dirty="0" err="1" smtClean="0">
                <a:ea typeface="楷体" panose="02010609060101010101" pitchFamily="49" charset="-122"/>
              </a:rPr>
              <a:t>Eng</a:t>
            </a:r>
            <a:r>
              <a:rPr lang="en-US" altLang="zh-TW" sz="4800" dirty="0">
                <a:ea typeface="楷体" panose="02010609060101010101" pitchFamily="49" charset="-122"/>
              </a:rPr>
              <a:t>) “Behold, the virgin shall conceive and bear a son,</a:t>
            </a:r>
          </a:p>
          <a:p>
            <a:pPr marL="0" indent="0" algn="ctr">
              <a:buNone/>
            </a:pPr>
            <a:r>
              <a:rPr lang="en-US" altLang="zh-TW" sz="4800" dirty="0">
                <a:ea typeface="楷体" panose="02010609060101010101" pitchFamily="49" charset="-122"/>
              </a:rPr>
              <a:t>and they shall call his name Immanuel” (which means, God with us).</a:t>
            </a:r>
            <a:endParaRPr lang="zh-TW" altLang="en-US" sz="4800" dirty="0">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6012555"/>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851187"/>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952" y="235803"/>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馬太福音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Matthew</a:t>
            </a:r>
            <a:r>
              <a:rPr lang="zh-TW" altLang="en-US" sz="5400" dirty="0">
                <a:effectLst/>
                <a:ea typeface="楷体" panose="02010609060101010101" pitchFamily="49" charset="-122"/>
              </a:rPr>
              <a:t> </a:t>
            </a:r>
            <a:r>
              <a:rPr lang="en-US" altLang="zh-TW" sz="5400" dirty="0" smtClean="0">
                <a:effectLst/>
                <a:ea typeface="楷体" panose="02010609060101010101" pitchFamily="49" charset="-122"/>
              </a:rPr>
              <a:t>1:24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77952" y="1752600"/>
            <a:ext cx="8382000" cy="3471720"/>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約</a:t>
            </a:r>
            <a:r>
              <a:rPr lang="zh-TW" altLang="en-US" sz="4800" dirty="0">
                <a:latin typeface="楷体" panose="02010609060101010101" pitchFamily="49" charset="-122"/>
                <a:ea typeface="楷体" panose="02010609060101010101" pitchFamily="49" charset="-122"/>
              </a:rPr>
              <a:t>瑟睡醒了，就照著主的使者所吩咐的，把妻子迎娶過來</a:t>
            </a:r>
            <a:r>
              <a:rPr lang="zh-TW" altLang="en-US" sz="4800" dirty="0" smtClean="0">
                <a:latin typeface="楷体" panose="02010609060101010101" pitchFamily="49" charset="-122"/>
                <a:ea typeface="楷体" panose="02010609060101010101" pitchFamily="49" charset="-122"/>
              </a:rPr>
              <a:t>；</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約</a:t>
            </a:r>
            <a:r>
              <a:rPr lang="zh-TW" altLang="en-US" sz="4800" dirty="0">
                <a:solidFill>
                  <a:srgbClr val="FFFF00"/>
                </a:solidFill>
                <a:latin typeface="楷体" panose="02010609060101010101" pitchFamily="49" charset="-122"/>
                <a:ea typeface="楷体" panose="02010609060101010101" pitchFamily="49" charset="-122"/>
              </a:rPr>
              <a:t>瑟一下睏醒，就照主的天使所吩咐娶馬利亞入門做某</a:t>
            </a:r>
            <a:r>
              <a:rPr lang="zh-TW" altLang="en-US" sz="4800" dirty="0" smtClean="0">
                <a:solidFill>
                  <a:srgbClr val="FFFF00"/>
                </a:solidFill>
                <a:latin typeface="楷体" panose="02010609060101010101" pitchFamily="49" charset="-122"/>
                <a:ea typeface="楷体" panose="02010609060101010101" pitchFamily="49" charset="-122"/>
              </a:rPr>
              <a:t>，</a:t>
            </a:r>
            <a:endParaRPr lang="en-US" altLang="zh-TW" sz="4800" dirty="0" smtClean="0">
              <a:solidFill>
                <a:srgbClr val="FFFF00"/>
              </a:solidFill>
              <a:latin typeface="楷体" panose="02010609060101010101" pitchFamily="49" charset="-122"/>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6012555"/>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0224573"/>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馬太福音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Matthew</a:t>
            </a:r>
            <a:r>
              <a:rPr lang="zh-TW" altLang="en-US" sz="5400" dirty="0">
                <a:effectLst/>
                <a:ea typeface="楷体" panose="02010609060101010101" pitchFamily="49" charset="-122"/>
              </a:rPr>
              <a:t> </a:t>
            </a:r>
            <a:r>
              <a:rPr lang="en-US" altLang="zh-TW" sz="5400" dirty="0" smtClean="0">
                <a:effectLst/>
                <a:ea typeface="楷体" panose="02010609060101010101" pitchFamily="49" charset="-122"/>
              </a:rPr>
              <a:t>1:24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09800"/>
            <a:ext cx="8382000" cy="2659190"/>
          </a:xfrm>
        </p:spPr>
        <p:txBody>
          <a:bodyPr/>
          <a:lstStyle/>
          <a:p>
            <a:pPr marL="0" indent="0" algn="ctr">
              <a:buNone/>
            </a:pPr>
            <a:r>
              <a:rPr lang="en-US" altLang="zh-TW" sz="4800" dirty="0" smtClean="0">
                <a:ea typeface="楷体" panose="02010609060101010101" pitchFamily="49" charset="-122"/>
              </a:rPr>
              <a:t>(</a:t>
            </a:r>
            <a:r>
              <a:rPr lang="en-US" altLang="zh-TW" sz="4800" i="1" dirty="0" err="1" smtClean="0">
                <a:ea typeface="楷体" panose="02010609060101010101" pitchFamily="49" charset="-122"/>
              </a:rPr>
              <a:t>Eng</a:t>
            </a:r>
            <a:r>
              <a:rPr lang="en-US" altLang="zh-TW" sz="4800" dirty="0">
                <a:ea typeface="楷体" panose="02010609060101010101" pitchFamily="49" charset="-122"/>
              </a:rPr>
              <a:t>) </a:t>
            </a:r>
            <a:r>
              <a:rPr lang="en-US" altLang="zh-TW" sz="4800" dirty="0" smtClean="0">
                <a:ea typeface="楷体" panose="02010609060101010101" pitchFamily="49" charset="-122"/>
              </a:rPr>
              <a:t>When </a:t>
            </a:r>
            <a:r>
              <a:rPr lang="en-US" altLang="zh-TW" sz="4800" dirty="0">
                <a:ea typeface="楷体" panose="02010609060101010101" pitchFamily="49" charset="-122"/>
              </a:rPr>
              <a:t>Joseph woke from sleep, he did as the angel of the Lord commanded him: he took his wife,</a:t>
            </a:r>
            <a:endParaRPr lang="zh-TW" altLang="en-US" sz="4800" dirty="0">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6012555"/>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3620957"/>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馬太福音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Matthew</a:t>
            </a:r>
            <a:r>
              <a:rPr lang="zh-TW" altLang="en-US" sz="5400" dirty="0">
                <a:effectLst/>
                <a:ea typeface="楷体" panose="02010609060101010101" pitchFamily="49" charset="-122"/>
              </a:rPr>
              <a:t> </a:t>
            </a:r>
            <a:r>
              <a:rPr lang="en-US" altLang="zh-TW" sz="5400" dirty="0" smtClean="0">
                <a:effectLst/>
                <a:ea typeface="楷体" panose="02010609060101010101" pitchFamily="49" charset="-122"/>
              </a:rPr>
              <a:t>1:25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4136517"/>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只</a:t>
            </a:r>
            <a:r>
              <a:rPr lang="zh-TW" altLang="en-US" sz="4800" dirty="0">
                <a:latin typeface="楷体" panose="02010609060101010101" pitchFamily="49" charset="-122"/>
                <a:ea typeface="楷体" panose="02010609060101010101" pitchFamily="49" charset="-122"/>
              </a:rPr>
              <a:t>是在孩子出生以前，並沒有與她同房。約瑟給孩子起名叫耶穌</a:t>
            </a:r>
            <a:r>
              <a:rPr lang="zh-TW" altLang="en-US" sz="4800" dirty="0" smtClean="0">
                <a:latin typeface="楷体" panose="02010609060101010101" pitchFamily="49" charset="-122"/>
                <a:ea typeface="楷体" panose="02010609060101010101" pitchFamily="49" charset="-122"/>
              </a:rPr>
              <a:t>。</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不</a:t>
            </a:r>
            <a:r>
              <a:rPr lang="zh-TW" altLang="en-US" sz="4800" dirty="0">
                <a:solidFill>
                  <a:srgbClr val="FFFF00"/>
                </a:solidFill>
                <a:latin typeface="楷体" panose="02010609060101010101" pitchFamily="49" charset="-122"/>
                <a:ea typeface="楷体" panose="02010609060101010101" pitchFamily="49" charset="-122"/>
              </a:rPr>
              <a:t>過此個查甫子猶未出世以前無及馬利亞同房。嬰仔出世，約瑟就給伊號名叫做耶穌。</a:t>
            </a: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6012555"/>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2461133"/>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馬太福音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Matthew</a:t>
            </a:r>
            <a:r>
              <a:rPr lang="zh-TW" altLang="en-US" sz="5400" dirty="0">
                <a:effectLst/>
                <a:ea typeface="楷体" panose="02010609060101010101" pitchFamily="49" charset="-122"/>
              </a:rPr>
              <a:t> </a:t>
            </a:r>
            <a:r>
              <a:rPr lang="en-US" altLang="zh-TW" sz="5400" dirty="0" smtClean="0">
                <a:effectLst/>
                <a:ea typeface="楷体" panose="02010609060101010101" pitchFamily="49" charset="-122"/>
              </a:rPr>
              <a:t>1:25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438400"/>
            <a:ext cx="8382000" cy="1994392"/>
          </a:xfrm>
        </p:spPr>
        <p:txBody>
          <a:bodyPr/>
          <a:lstStyle/>
          <a:p>
            <a:pPr marL="0" indent="0" algn="ctr">
              <a:buNone/>
            </a:pPr>
            <a:r>
              <a:rPr lang="en-US" altLang="zh-TW" sz="4800" dirty="0" smtClean="0">
                <a:ea typeface="楷体" panose="02010609060101010101" pitchFamily="49" charset="-122"/>
              </a:rPr>
              <a:t>(</a:t>
            </a:r>
            <a:r>
              <a:rPr lang="en-US" altLang="zh-TW" sz="4800" i="1" dirty="0" err="1" smtClean="0">
                <a:ea typeface="楷体" panose="02010609060101010101" pitchFamily="49" charset="-122"/>
              </a:rPr>
              <a:t>Eng</a:t>
            </a:r>
            <a:r>
              <a:rPr lang="en-US" altLang="zh-TW" sz="4800" dirty="0">
                <a:ea typeface="楷体" panose="02010609060101010101" pitchFamily="49" charset="-122"/>
              </a:rPr>
              <a:t>) but knew her not until she had given birth to a son. And he called his name Jesus.</a:t>
            </a:r>
            <a:endParaRPr lang="zh-TW" altLang="en-US" sz="4800" dirty="0">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6012555"/>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0056344"/>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Luke </a:t>
            </a:r>
            <a:r>
              <a:rPr lang="en-US" altLang="zh-TW" sz="5400" dirty="0" smtClean="0">
                <a:effectLst/>
                <a:ea typeface="楷体" panose="02010609060101010101" pitchFamily="49" charset="-122"/>
              </a:rPr>
              <a:t>2:1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24000"/>
            <a:ext cx="8382000" cy="4136517"/>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那</a:t>
            </a:r>
            <a:r>
              <a:rPr lang="zh-TW" altLang="en-US" sz="4800" dirty="0">
                <a:latin typeface="楷体" panose="02010609060101010101" pitchFamily="49" charset="-122"/>
                <a:ea typeface="楷体" panose="02010609060101010101" pitchFamily="49" charset="-122"/>
              </a:rPr>
              <a:t>時，有諭旨從凱撒奧古士督頒發下來，叫普天下的人登記戶口</a:t>
            </a:r>
            <a:r>
              <a:rPr lang="zh-TW" altLang="en-US" sz="4800" dirty="0" smtClean="0">
                <a:latin typeface="楷体" panose="02010609060101010101" pitchFamily="49" charset="-122"/>
                <a:ea typeface="楷体" panose="02010609060101010101" pitchFamily="49" charset="-122"/>
              </a:rPr>
              <a:t>。</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彼</a:t>
            </a:r>
            <a:r>
              <a:rPr lang="zh-TW" altLang="en-US" sz="4800" dirty="0">
                <a:solidFill>
                  <a:srgbClr val="FFFF00"/>
                </a:solidFill>
                <a:latin typeface="楷体" panose="02010609060101010101" pitchFamily="49" charset="-122"/>
                <a:ea typeface="楷体" panose="02010609060101010101" pitchFamily="49" charset="-122"/>
              </a:rPr>
              <a:t>時，羅馬皇帝奧古斯都頒布命令，叫全國的人民攏登記戶口</a:t>
            </a:r>
            <a:r>
              <a:rPr lang="zh-TW" altLang="en-US" sz="4800" dirty="0" smtClean="0">
                <a:solidFill>
                  <a:srgbClr val="FFFF00"/>
                </a:solidFill>
                <a:latin typeface="楷体" panose="02010609060101010101" pitchFamily="49" charset="-122"/>
                <a:ea typeface="楷体" panose="02010609060101010101" pitchFamily="49" charset="-122"/>
              </a:rPr>
              <a:t>。</a:t>
            </a:r>
            <a:endParaRPr lang="en-US" altLang="zh-TW" sz="4800" dirty="0" smtClean="0">
              <a:solidFill>
                <a:srgbClr val="FFFF00"/>
              </a:solidFill>
              <a:latin typeface="楷体" panose="02010609060101010101" pitchFamily="49" charset="-122"/>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6012555"/>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1267254"/>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Luke </a:t>
            </a:r>
            <a:r>
              <a:rPr lang="en-US" altLang="zh-TW" sz="5400" dirty="0" smtClean="0">
                <a:effectLst/>
                <a:ea typeface="楷体" panose="02010609060101010101" pitchFamily="49" charset="-122"/>
              </a:rPr>
              <a:t>2:1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62200"/>
            <a:ext cx="8382000" cy="1994392"/>
          </a:xfrm>
        </p:spPr>
        <p:txBody>
          <a:bodyPr/>
          <a:lstStyle/>
          <a:p>
            <a:pPr marL="0" indent="0" algn="ctr">
              <a:buNone/>
            </a:pPr>
            <a:r>
              <a:rPr lang="en-US" altLang="zh-TW" sz="4800" dirty="0"/>
              <a:t>(</a:t>
            </a:r>
            <a:r>
              <a:rPr lang="en-US" altLang="zh-TW" sz="4800" i="1" dirty="0" err="1"/>
              <a:t>Eng</a:t>
            </a:r>
            <a:r>
              <a:rPr lang="en-US" altLang="zh-TW" sz="4800" dirty="0"/>
              <a:t>) </a:t>
            </a:r>
            <a:r>
              <a:rPr lang="en-US" sz="4800" dirty="0"/>
              <a:t>In those days a decree went out from Caesar Augustus that all the world should be registered. </a:t>
            </a:r>
            <a:endParaRPr lang="zh-TW" altLang="en-US" sz="4800" dirty="0">
              <a:solidFill>
                <a:srgbClr val="FFFF00"/>
              </a:solidFill>
              <a:latin typeface="楷体" panose="02010609060101010101" pitchFamily="49" charset="-122"/>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6012555"/>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001417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馬太福音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Matthew</a:t>
            </a:r>
            <a:r>
              <a:rPr lang="zh-TW" altLang="en-US" sz="5400" dirty="0">
                <a:effectLst/>
                <a:ea typeface="楷体" panose="02010609060101010101" pitchFamily="49" charset="-122"/>
              </a:rPr>
              <a:t> </a:t>
            </a:r>
            <a:r>
              <a:rPr lang="en-US" altLang="zh-TW" sz="5400" dirty="0">
                <a:effectLst/>
                <a:ea typeface="楷体" panose="02010609060101010101" pitchFamily="49" charset="-122"/>
              </a:rPr>
              <a:t>1:18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534400" cy="4801314"/>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耶</a:t>
            </a:r>
            <a:r>
              <a:rPr lang="zh-TW" altLang="en-US" sz="4800" dirty="0">
                <a:latin typeface="楷体" panose="02010609060101010101" pitchFamily="49" charset="-122"/>
                <a:ea typeface="楷体" panose="02010609060101010101" pitchFamily="49" charset="-122"/>
              </a:rPr>
              <a:t>穌基督的降生是這樣</a:t>
            </a:r>
            <a:r>
              <a:rPr lang="zh-TW" altLang="en-US" sz="4800" dirty="0" smtClean="0">
                <a:latin typeface="楷体" panose="02010609060101010101" pitchFamily="49" charset="-122"/>
                <a:ea typeface="楷体" panose="02010609060101010101" pitchFamily="49" charset="-122"/>
              </a:rPr>
              <a:t>的</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耶</a:t>
            </a:r>
            <a:r>
              <a:rPr lang="zh-TW" altLang="en-US" sz="4800" dirty="0">
                <a:latin typeface="楷体" panose="02010609060101010101" pitchFamily="49" charset="-122"/>
                <a:ea typeface="楷体" panose="02010609060101010101" pitchFamily="49" charset="-122"/>
              </a:rPr>
              <a:t>穌的母親馬利亞許配了約</a:t>
            </a:r>
            <a:r>
              <a:rPr lang="zh-TW" altLang="en-US" sz="4800" dirty="0" smtClean="0">
                <a:latin typeface="楷体" panose="02010609060101010101" pitchFamily="49" charset="-122"/>
                <a:ea typeface="楷体" panose="02010609060101010101" pitchFamily="49" charset="-122"/>
              </a:rPr>
              <a:t>瑟</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他</a:t>
            </a:r>
            <a:r>
              <a:rPr lang="zh-TW" altLang="en-US" sz="4800" dirty="0">
                <a:latin typeface="楷体" panose="02010609060101010101" pitchFamily="49" charset="-122"/>
                <a:ea typeface="楷体" panose="02010609060101010101" pitchFamily="49" charset="-122"/>
              </a:rPr>
              <a:t>們還沒有成親，馬利亞就從聖靈懷了孕</a:t>
            </a:r>
            <a:r>
              <a:rPr lang="zh-TW" altLang="en-US" sz="4800" dirty="0" smtClean="0">
                <a:latin typeface="楷体" panose="02010609060101010101" pitchFamily="49" charset="-122"/>
                <a:ea typeface="楷体" panose="02010609060101010101" pitchFamily="49" charset="-122"/>
              </a:rPr>
              <a:t>。</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耶</a:t>
            </a:r>
            <a:r>
              <a:rPr lang="zh-TW" altLang="en-US" sz="4800" dirty="0">
                <a:solidFill>
                  <a:srgbClr val="FFFF00"/>
                </a:solidFill>
                <a:latin typeface="楷体" panose="02010609060101010101" pitchFamily="49" charset="-122"/>
                <a:ea typeface="楷体" panose="02010609060101010101" pitchFamily="49" charset="-122"/>
              </a:rPr>
              <a:t>穌基督出世的經過是按</a:t>
            </a:r>
            <a:r>
              <a:rPr lang="zh-TW" altLang="en-US" sz="4800" dirty="0" smtClean="0">
                <a:solidFill>
                  <a:srgbClr val="FFFF00"/>
                </a:solidFill>
                <a:latin typeface="楷体" panose="02010609060101010101" pitchFamily="49" charset="-122"/>
                <a:ea typeface="楷体" panose="02010609060101010101" pitchFamily="49" charset="-122"/>
              </a:rPr>
              <a:t>呢</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伊</a:t>
            </a:r>
            <a:r>
              <a:rPr lang="zh-TW" altLang="en-US" sz="4800" dirty="0">
                <a:solidFill>
                  <a:srgbClr val="FFFF00"/>
                </a:solidFill>
                <a:latin typeface="楷体" panose="02010609060101010101" pitchFamily="49" charset="-122"/>
                <a:ea typeface="楷体" panose="02010609060101010101" pitchFamily="49" charset="-122"/>
              </a:rPr>
              <a:t>的老母馬利亞已經及約瑟定</a:t>
            </a:r>
            <a:r>
              <a:rPr lang="zh-TW" altLang="en-US" sz="4800" dirty="0" smtClean="0">
                <a:solidFill>
                  <a:srgbClr val="FFFF00"/>
                </a:solidFill>
                <a:latin typeface="楷体" panose="02010609060101010101" pitchFamily="49" charset="-122"/>
                <a:ea typeface="楷体" panose="02010609060101010101" pitchFamily="49" charset="-122"/>
              </a:rPr>
              <a:t>婚</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猶</a:t>
            </a:r>
            <a:r>
              <a:rPr lang="zh-TW" altLang="en-US" sz="4800" dirty="0">
                <a:solidFill>
                  <a:srgbClr val="FFFF00"/>
                </a:solidFill>
                <a:latin typeface="楷体" panose="02010609060101010101" pitchFamily="49" charset="-122"/>
                <a:ea typeface="楷体" panose="02010609060101010101" pitchFamily="49" charset="-122"/>
              </a:rPr>
              <a:t>未結婚就對聖神懷孕</a:t>
            </a:r>
            <a:r>
              <a:rPr lang="zh-TW" altLang="en-US" sz="4800" dirty="0" smtClean="0">
                <a:solidFill>
                  <a:srgbClr val="FFFF00"/>
                </a:solidFill>
                <a:latin typeface="楷体" panose="02010609060101010101" pitchFamily="49" charset="-122"/>
                <a:ea typeface="楷体" panose="02010609060101010101" pitchFamily="49" charset="-122"/>
              </a:rPr>
              <a:t>。</a:t>
            </a:r>
            <a:endParaRPr lang="en-US" altLang="zh-TW" sz="4800" dirty="0">
              <a:solidFill>
                <a:srgbClr val="FFFF00"/>
              </a:solidFill>
              <a:latin typeface="楷体" panose="02010609060101010101" pitchFamily="49" charset="-122"/>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6012555"/>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2178424"/>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Luke </a:t>
            </a:r>
            <a:r>
              <a:rPr lang="en-US" altLang="zh-TW" sz="5400" dirty="0" smtClean="0">
                <a:effectLst/>
                <a:ea typeface="楷体" panose="02010609060101010101" pitchFamily="49" charset="-122"/>
              </a:rPr>
              <a:t>2:2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4136517"/>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這</a:t>
            </a:r>
            <a:r>
              <a:rPr lang="zh-TW" altLang="en-US" sz="4800" dirty="0">
                <a:latin typeface="楷体" panose="02010609060101010101" pitchFamily="49" charset="-122"/>
                <a:ea typeface="楷体" panose="02010609060101010101" pitchFamily="49" charset="-122"/>
              </a:rPr>
              <a:t>是第一次戶口登記，是在居里紐作敘利亞總督的時候舉行的</a:t>
            </a:r>
            <a:r>
              <a:rPr lang="zh-TW" altLang="en-US" sz="4800" dirty="0" smtClean="0">
                <a:latin typeface="楷体" panose="02010609060101010101" pitchFamily="49" charset="-122"/>
                <a:ea typeface="楷体" panose="02010609060101010101" pitchFamily="49" charset="-122"/>
              </a:rPr>
              <a:t>。</a:t>
            </a:r>
            <a:endParaRPr lang="en-US" altLang="zh-TW" sz="4800" dirty="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此</a:t>
            </a:r>
            <a:r>
              <a:rPr lang="zh-TW" altLang="en-US" sz="4800" dirty="0">
                <a:solidFill>
                  <a:srgbClr val="FFFF00"/>
                </a:solidFill>
                <a:latin typeface="楷体" panose="02010609060101010101" pitchFamily="49" charset="-122"/>
                <a:ea typeface="楷体" panose="02010609060101010101" pitchFamily="49" charset="-122"/>
              </a:rPr>
              <a:t>個頭一遍的戶口普查是居里扭做敘利亞總督的時實施的。</a:t>
            </a:r>
            <a:endParaRPr lang="en-US" altLang="zh-TW" sz="4800" dirty="0" smtClean="0">
              <a:solidFill>
                <a:srgbClr val="FFFF00"/>
              </a:solidFill>
              <a:latin typeface="楷体" panose="02010609060101010101" pitchFamily="49" charset="-122"/>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6012555"/>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6333641"/>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Luke </a:t>
            </a:r>
            <a:r>
              <a:rPr lang="en-US" altLang="zh-TW" sz="5400" dirty="0" smtClean="0">
                <a:effectLst/>
                <a:ea typeface="楷体" panose="02010609060101010101" pitchFamily="49" charset="-122"/>
              </a:rPr>
              <a:t>2:2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62200"/>
            <a:ext cx="8382000" cy="1994392"/>
          </a:xfrm>
        </p:spPr>
        <p:txBody>
          <a:bodyPr/>
          <a:lstStyle/>
          <a:p>
            <a:pPr marL="0" indent="0" algn="ctr">
              <a:buNone/>
            </a:pPr>
            <a:r>
              <a:rPr lang="en-US" altLang="zh-TW" sz="4800" dirty="0"/>
              <a:t>(</a:t>
            </a:r>
            <a:r>
              <a:rPr lang="en-US" altLang="zh-TW" sz="4800" i="1" dirty="0" err="1"/>
              <a:t>Eng</a:t>
            </a:r>
            <a:r>
              <a:rPr lang="en-US" altLang="zh-TW" sz="4800" dirty="0"/>
              <a:t>) </a:t>
            </a:r>
            <a:r>
              <a:rPr lang="en-US" sz="4800" dirty="0"/>
              <a:t>This was the first registration when </a:t>
            </a:r>
            <a:r>
              <a:rPr lang="en-US" sz="4800" dirty="0" err="1"/>
              <a:t>Quirinius</a:t>
            </a:r>
            <a:r>
              <a:rPr lang="en-US" sz="4800" dirty="0"/>
              <a:t> was governor of Syria. </a:t>
            </a:r>
            <a:endParaRPr lang="zh-TW" altLang="en-US" sz="4800" dirty="0">
              <a:solidFill>
                <a:srgbClr val="FFFF00"/>
              </a:solidFill>
              <a:latin typeface="楷体" panose="02010609060101010101" pitchFamily="49" charset="-122"/>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6012555"/>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849303"/>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Luke </a:t>
            </a:r>
            <a:r>
              <a:rPr lang="en-US" altLang="zh-TW" sz="5400" dirty="0" smtClean="0">
                <a:effectLst/>
                <a:ea typeface="楷体" panose="02010609060101010101" pitchFamily="49" charset="-122"/>
              </a:rPr>
              <a:t>2:3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28800"/>
            <a:ext cx="8382000" cy="3619452"/>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眾</a:t>
            </a:r>
            <a:r>
              <a:rPr lang="zh-TW" altLang="en-US" sz="4800" dirty="0">
                <a:latin typeface="楷体" panose="02010609060101010101" pitchFamily="49" charset="-122"/>
                <a:ea typeface="楷体" panose="02010609060101010101" pitchFamily="49" charset="-122"/>
              </a:rPr>
              <a:t>人各歸各城去登記戶口</a:t>
            </a:r>
            <a:r>
              <a:rPr lang="zh-TW" altLang="en-US" sz="4800" dirty="0" smtClean="0">
                <a:latin typeface="楷体" panose="02010609060101010101" pitchFamily="49" charset="-122"/>
                <a:ea typeface="楷体" panose="02010609060101010101" pitchFamily="49" charset="-122"/>
              </a:rPr>
              <a:t>。</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眾</a:t>
            </a:r>
            <a:r>
              <a:rPr lang="zh-TW" altLang="en-US" sz="4800" dirty="0">
                <a:solidFill>
                  <a:srgbClr val="FFFF00"/>
                </a:solidFill>
                <a:latin typeface="楷体" panose="02010609060101010101" pitchFamily="49" charset="-122"/>
                <a:ea typeface="楷体" panose="02010609060101010101" pitchFamily="49" charset="-122"/>
              </a:rPr>
              <a:t>人攏轉去家己的故鄉登記戶口</a:t>
            </a:r>
            <a:r>
              <a:rPr lang="zh-TW" altLang="en-US" sz="4800" dirty="0" smtClean="0">
                <a:solidFill>
                  <a:srgbClr val="FFFF00"/>
                </a:solidFill>
                <a:latin typeface="楷体" panose="02010609060101010101" pitchFamily="49" charset="-122"/>
                <a:ea typeface="楷体" panose="02010609060101010101" pitchFamily="49" charset="-122"/>
              </a:rPr>
              <a:t>。</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sz="4800" dirty="0" smtClean="0"/>
              <a:t>(</a:t>
            </a:r>
            <a:r>
              <a:rPr lang="en-US" sz="4800" i="1" dirty="0" err="1" smtClean="0"/>
              <a:t>Eng</a:t>
            </a:r>
            <a:r>
              <a:rPr lang="en-US" sz="4800" dirty="0" smtClean="0"/>
              <a:t>) And </a:t>
            </a:r>
            <a:r>
              <a:rPr lang="en-US" sz="4800" dirty="0"/>
              <a:t>all went to be registered, each to his own town. </a:t>
            </a:r>
            <a:endParaRPr lang="zh-TW" altLang="en-US" sz="4800" dirty="0">
              <a:latin typeface="楷体" panose="02010609060101010101" pitchFamily="49" charset="-122"/>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6012555"/>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9758128"/>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Luke </a:t>
            </a:r>
            <a:r>
              <a:rPr lang="en-US" altLang="zh-TW" sz="5400" dirty="0" smtClean="0">
                <a:effectLst/>
                <a:ea typeface="楷体" panose="02010609060101010101" pitchFamily="49" charset="-122"/>
              </a:rPr>
              <a:t>2:4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801314"/>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約</a:t>
            </a:r>
            <a:r>
              <a:rPr lang="zh-TW" altLang="en-US" sz="4800" dirty="0">
                <a:latin typeface="楷体" panose="02010609060101010101" pitchFamily="49" charset="-122"/>
                <a:ea typeface="楷体" panose="02010609060101010101" pitchFamily="49" charset="-122"/>
              </a:rPr>
              <a:t>瑟本是大衛家族的人，也從加利利的拿撒勒上猶太去，到了大衛的城伯利恆</a:t>
            </a:r>
            <a:r>
              <a:rPr lang="zh-TW" altLang="en-US" sz="4800" dirty="0" smtClean="0">
                <a:latin typeface="楷体" panose="02010609060101010101" pitchFamily="49" charset="-122"/>
                <a:ea typeface="楷体" panose="02010609060101010101" pitchFamily="49" charset="-122"/>
              </a:rPr>
              <a:t>，</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約</a:t>
            </a:r>
            <a:r>
              <a:rPr lang="zh-TW" altLang="en-US" sz="4800" dirty="0">
                <a:solidFill>
                  <a:srgbClr val="FFFF00"/>
                </a:solidFill>
                <a:latin typeface="楷体" panose="02010609060101010101" pitchFamily="49" charset="-122"/>
                <a:ea typeface="楷体" panose="02010609060101010101" pitchFamily="49" charset="-122"/>
              </a:rPr>
              <a:t>瑟嘛對加利利的拿撒勒去猶太的伯利恆，就是大衛出世的城，因為伊屬大衛的家，是大衛的世系。</a:t>
            </a: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6012555"/>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8528873"/>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Luke </a:t>
            </a:r>
            <a:r>
              <a:rPr lang="en-US" altLang="zh-TW" sz="5400" dirty="0" smtClean="0">
                <a:effectLst/>
                <a:ea typeface="楷体" panose="02010609060101010101" pitchFamily="49" charset="-122"/>
              </a:rPr>
              <a:t>2:4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3988784"/>
          </a:xfrm>
        </p:spPr>
        <p:txBody>
          <a:bodyPr/>
          <a:lstStyle/>
          <a:p>
            <a:pPr marL="0" indent="0" algn="ctr">
              <a:buNone/>
            </a:pPr>
            <a:r>
              <a:rPr lang="en-US" altLang="zh-TW" sz="4800" dirty="0"/>
              <a:t>(</a:t>
            </a:r>
            <a:r>
              <a:rPr lang="en-US" altLang="zh-TW" sz="4800" i="1" dirty="0" err="1"/>
              <a:t>Eng</a:t>
            </a:r>
            <a:r>
              <a:rPr lang="en-US" altLang="zh-TW" sz="4800" dirty="0"/>
              <a:t>) </a:t>
            </a:r>
            <a:r>
              <a:rPr lang="en-US" sz="4800" dirty="0"/>
              <a:t>And Joseph also went up from Galilee, from the town of Nazareth, to Judea, to the city of David, which is called Bethlehem, because he was of the house and lineage of David,</a:t>
            </a:r>
            <a:endParaRPr lang="zh-TW" altLang="en-US" sz="4800" dirty="0">
              <a:solidFill>
                <a:srgbClr val="FFFF00"/>
              </a:solidFill>
              <a:latin typeface="楷体" panose="02010609060101010101" pitchFamily="49" charset="-122"/>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6012555"/>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3848220"/>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Luke </a:t>
            </a:r>
            <a:r>
              <a:rPr lang="en-US" altLang="zh-TW" sz="5400" dirty="0" smtClean="0">
                <a:effectLst/>
                <a:ea typeface="楷体" panose="02010609060101010101" pitchFamily="49" charset="-122"/>
              </a:rPr>
              <a:t>2:5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4136517"/>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與</a:t>
            </a:r>
            <a:r>
              <a:rPr lang="zh-TW" altLang="en-US" sz="4800" dirty="0">
                <a:latin typeface="楷体" panose="02010609060101010101" pitchFamily="49" charset="-122"/>
                <a:ea typeface="楷体" panose="02010609060101010101" pitchFamily="49" charset="-122"/>
              </a:rPr>
              <a:t>所聘之妻馬利亞一同登記戶口。那時馬利亞的身孕已經重了</a:t>
            </a:r>
            <a:r>
              <a:rPr lang="zh-TW" altLang="en-US" sz="4800" dirty="0" smtClean="0">
                <a:latin typeface="楷体" panose="02010609060101010101" pitchFamily="49" charset="-122"/>
                <a:ea typeface="楷体" panose="02010609060101010101" pitchFamily="49" charset="-122"/>
              </a:rPr>
              <a:t>。</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約</a:t>
            </a:r>
            <a:r>
              <a:rPr lang="zh-TW" altLang="en-US" sz="4800" dirty="0">
                <a:solidFill>
                  <a:srgbClr val="FFFF00"/>
                </a:solidFill>
                <a:latin typeface="楷体" panose="02010609060101010101" pitchFamily="49" charset="-122"/>
                <a:ea typeface="楷体" panose="02010609060101010101" pitchFamily="49" charset="-122"/>
              </a:rPr>
              <a:t>瑟及伊的未婚妻馬利亞做夥去登記。彼時，馬利亞已經懷孕。</a:t>
            </a: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6012555"/>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48773702"/>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Luke </a:t>
            </a:r>
            <a:r>
              <a:rPr lang="en-US" altLang="zh-TW" sz="5400" dirty="0" smtClean="0">
                <a:effectLst/>
                <a:ea typeface="楷体" panose="02010609060101010101" pitchFamily="49" charset="-122"/>
              </a:rPr>
              <a:t>2:5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438400"/>
            <a:ext cx="8382000" cy="1994392"/>
          </a:xfrm>
        </p:spPr>
        <p:txBody>
          <a:bodyPr/>
          <a:lstStyle/>
          <a:p>
            <a:pPr marL="0" indent="0" algn="ctr">
              <a:buNone/>
            </a:pPr>
            <a:r>
              <a:rPr lang="en-US" altLang="zh-TW" sz="4800" dirty="0"/>
              <a:t>(</a:t>
            </a:r>
            <a:r>
              <a:rPr lang="en-US" altLang="zh-TW" sz="4800" i="1" dirty="0" err="1"/>
              <a:t>Eng</a:t>
            </a:r>
            <a:r>
              <a:rPr lang="en-US" altLang="zh-TW" sz="4800" dirty="0"/>
              <a:t>) </a:t>
            </a:r>
            <a:r>
              <a:rPr lang="en-US" sz="4800" dirty="0"/>
              <a:t>to be registered with Mary, his betrothed, who was with child.</a:t>
            </a:r>
            <a:endParaRPr lang="zh-TW" altLang="en-US" sz="4800" dirty="0">
              <a:solidFill>
                <a:srgbClr val="FFFF00"/>
              </a:solidFill>
              <a:latin typeface="楷体" panose="02010609060101010101" pitchFamily="49" charset="-122"/>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6012555"/>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9723897"/>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Luke </a:t>
            </a:r>
            <a:r>
              <a:rPr lang="en-US" altLang="zh-TW" sz="5400" dirty="0" smtClean="0">
                <a:effectLst/>
                <a:ea typeface="楷体" panose="02010609060101010101" pitchFamily="49" charset="-122"/>
              </a:rPr>
              <a:t>2:6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77952" y="1295400"/>
            <a:ext cx="8382000" cy="4949047"/>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他</a:t>
            </a:r>
            <a:r>
              <a:rPr lang="zh-TW" altLang="en-US" sz="4800" dirty="0">
                <a:latin typeface="楷体" panose="02010609060101010101" pitchFamily="49" charset="-122"/>
                <a:ea typeface="楷体" panose="02010609060101010101" pitchFamily="49" charset="-122"/>
              </a:rPr>
              <a:t>們在那裡的時候，馬利亞的產期到了</a:t>
            </a:r>
            <a:r>
              <a:rPr lang="zh-TW" altLang="en-US" sz="4800" dirty="0" smtClean="0">
                <a:latin typeface="楷体" panose="02010609060101010101" pitchFamily="49" charset="-122"/>
                <a:ea typeface="楷体" panose="02010609060101010101" pitchFamily="49" charset="-122"/>
              </a:rPr>
              <a:t>，</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他們佇</a:t>
            </a:r>
            <a:r>
              <a:rPr lang="zh-TW" altLang="en-US" sz="4800" dirty="0">
                <a:solidFill>
                  <a:srgbClr val="FFFF00"/>
                </a:solidFill>
                <a:latin typeface="楷体" panose="02010609060101010101" pitchFamily="49" charset="-122"/>
                <a:ea typeface="楷体" panose="02010609060101010101" pitchFamily="49" charset="-122"/>
              </a:rPr>
              <a:t>遐的時，馬利亞生產的時到</a:t>
            </a:r>
            <a:r>
              <a:rPr lang="zh-TW" altLang="en-US" sz="4800" dirty="0" smtClean="0">
                <a:solidFill>
                  <a:srgbClr val="FFFF00"/>
                </a:solidFill>
                <a:latin typeface="楷体" panose="02010609060101010101" pitchFamily="49" charset="-122"/>
                <a:ea typeface="楷体" panose="02010609060101010101" pitchFamily="49" charset="-122"/>
              </a:rPr>
              <a:t>，</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sz="4800" dirty="0" smtClean="0"/>
              <a:t>(</a:t>
            </a:r>
            <a:r>
              <a:rPr lang="en-US" sz="4800" i="1" dirty="0" err="1" smtClean="0"/>
              <a:t>Eng</a:t>
            </a:r>
            <a:r>
              <a:rPr lang="en-US" sz="4800" dirty="0" smtClean="0"/>
              <a:t>) And </a:t>
            </a:r>
            <a:r>
              <a:rPr lang="en-US" sz="4800" dirty="0"/>
              <a:t>while they were there, the time came for her to give birth. </a:t>
            </a:r>
            <a:endParaRPr lang="zh-TW" altLang="en-US" sz="4800" dirty="0">
              <a:solidFill>
                <a:srgbClr val="FFFF00"/>
              </a:solidFill>
              <a:latin typeface="楷体" panose="02010609060101010101" pitchFamily="49" charset="-122"/>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6012555"/>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4843291"/>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Luke </a:t>
            </a:r>
            <a:r>
              <a:rPr lang="en-US" altLang="zh-TW" sz="5400" dirty="0" smtClean="0">
                <a:effectLst/>
                <a:ea typeface="楷体" panose="02010609060101010101" pitchFamily="49" charset="-122"/>
              </a:rPr>
              <a:t>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4136517"/>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生</a:t>
            </a:r>
            <a:r>
              <a:rPr lang="zh-TW" altLang="en-US" sz="4800" dirty="0">
                <a:latin typeface="楷体" panose="02010609060101010101" pitchFamily="49" charset="-122"/>
                <a:ea typeface="楷体" panose="02010609060101010101" pitchFamily="49" charset="-122"/>
              </a:rPr>
              <a:t>了頭胎兒子，用布包著，放在馬槽裡，因為客店裡沒有地方</a:t>
            </a:r>
            <a:r>
              <a:rPr lang="zh-TW" altLang="en-US" sz="4800" dirty="0" smtClean="0">
                <a:latin typeface="楷体" panose="02010609060101010101" pitchFamily="49" charset="-122"/>
                <a:ea typeface="楷体" panose="02010609060101010101" pitchFamily="49" charset="-122"/>
              </a:rPr>
              <a:t>。</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就</a:t>
            </a:r>
            <a:r>
              <a:rPr lang="zh-TW" altLang="en-US" sz="4800" dirty="0">
                <a:solidFill>
                  <a:srgbClr val="FFFF00"/>
                </a:solidFill>
                <a:latin typeface="楷体" panose="02010609060101010101" pitchFamily="49" charset="-122"/>
                <a:ea typeface="楷体" panose="02010609060101010101" pitchFamily="49" charset="-122"/>
              </a:rPr>
              <a:t>生頭上子；伊用布給伊包，互伊睏佇槽裡，因為客館無所在通</a:t>
            </a:r>
            <a:r>
              <a:rPr lang="zh-TW" altLang="en-US" sz="4800" dirty="0" smtClean="0">
                <a:solidFill>
                  <a:srgbClr val="FFFF00"/>
                </a:solidFill>
                <a:latin typeface="楷体" panose="02010609060101010101" pitchFamily="49" charset="-122"/>
                <a:ea typeface="楷体" panose="02010609060101010101" pitchFamily="49" charset="-122"/>
              </a:rPr>
              <a:t>互</a:t>
            </a:r>
            <a:r>
              <a:rPr lang="zh-TW" altLang="en-US" sz="4800" dirty="0">
                <a:solidFill>
                  <a:srgbClr val="FFFF00"/>
                </a:solidFill>
                <a:latin typeface="楷体" panose="02010609060101010101" pitchFamily="49" charset="-122"/>
                <a:ea typeface="楷体" panose="02010609060101010101" pitchFamily="49" charset="-122"/>
              </a:rPr>
              <a:t>他們</a:t>
            </a:r>
            <a:r>
              <a:rPr lang="zh-TW" altLang="en-US" sz="4800" dirty="0" smtClean="0">
                <a:solidFill>
                  <a:srgbClr val="FFFF00"/>
                </a:solidFill>
                <a:latin typeface="楷体" panose="02010609060101010101" pitchFamily="49" charset="-122"/>
                <a:ea typeface="楷体" panose="02010609060101010101" pitchFamily="49" charset="-122"/>
              </a:rPr>
              <a:t>住</a:t>
            </a:r>
            <a:r>
              <a:rPr lang="zh-TW" altLang="en-US" sz="4800" dirty="0">
                <a:solidFill>
                  <a:srgbClr val="FFFF00"/>
                </a:solidFill>
                <a:latin typeface="楷体" panose="02010609060101010101" pitchFamily="49" charset="-122"/>
                <a:ea typeface="楷体" panose="02010609060101010101" pitchFamily="49" charset="-122"/>
              </a:rPr>
              <a:t>。 </a:t>
            </a: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6012555"/>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04079516"/>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Luke </a:t>
            </a:r>
            <a:r>
              <a:rPr lang="en-US" altLang="zh-TW" sz="5400" dirty="0" smtClean="0">
                <a:effectLst/>
                <a:ea typeface="楷体" panose="02010609060101010101" pitchFamily="49" charset="-122"/>
              </a:rPr>
              <a:t>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323987"/>
          </a:xfrm>
        </p:spPr>
        <p:txBody>
          <a:bodyPr/>
          <a:lstStyle/>
          <a:p>
            <a:pPr marL="0" indent="0" algn="ctr">
              <a:buNone/>
            </a:pPr>
            <a:r>
              <a:rPr lang="en-US" altLang="zh-TW" sz="4800" dirty="0"/>
              <a:t>(</a:t>
            </a:r>
            <a:r>
              <a:rPr lang="en-US" altLang="zh-TW" sz="4800" i="1" dirty="0" err="1"/>
              <a:t>Eng</a:t>
            </a:r>
            <a:r>
              <a:rPr lang="en-US" altLang="zh-TW" sz="4800" dirty="0"/>
              <a:t>) </a:t>
            </a:r>
            <a:r>
              <a:rPr lang="en-US" sz="4800" dirty="0"/>
              <a:t>And she gave birth to her firstborn son and wrapped him in swaddling cloths and laid him in a manger, because there was no place for them in the inn.</a:t>
            </a:r>
            <a:endParaRPr lang="zh-TW" altLang="en-US" sz="4800" dirty="0">
              <a:solidFill>
                <a:srgbClr val="FFFF00"/>
              </a:solidFill>
              <a:latin typeface="楷体" panose="02010609060101010101" pitchFamily="49" charset="-122"/>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6012555"/>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759684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馬太福音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Matthew</a:t>
            </a:r>
            <a:r>
              <a:rPr lang="zh-TW" altLang="en-US" sz="5400" dirty="0">
                <a:effectLst/>
                <a:ea typeface="楷体" panose="02010609060101010101" pitchFamily="49" charset="-122"/>
              </a:rPr>
              <a:t> </a:t>
            </a:r>
            <a:r>
              <a:rPr lang="en-US" altLang="zh-TW" sz="5400" dirty="0">
                <a:effectLst/>
                <a:ea typeface="楷体" panose="02010609060101010101" pitchFamily="49" charset="-122"/>
              </a:rPr>
              <a:t>1:18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3988784"/>
          </a:xfrm>
        </p:spPr>
        <p:txBody>
          <a:bodyPr/>
          <a:lstStyle/>
          <a:p>
            <a:pPr marL="0" indent="0" algn="ctr">
              <a:buNone/>
            </a:pPr>
            <a:r>
              <a:rPr lang="en-US" altLang="zh-TW" sz="4800" dirty="0" smtClean="0">
                <a:latin typeface="+mj-lt"/>
                <a:ea typeface="楷体" panose="02010609060101010101" pitchFamily="49" charset="-122"/>
              </a:rPr>
              <a:t>(</a:t>
            </a:r>
            <a:r>
              <a:rPr lang="en-US" altLang="zh-TW" sz="4800" i="1" dirty="0" err="1" smtClean="0">
                <a:latin typeface="+mj-lt"/>
                <a:ea typeface="楷体" panose="02010609060101010101" pitchFamily="49" charset="-122"/>
              </a:rPr>
              <a:t>Eng</a:t>
            </a:r>
            <a:r>
              <a:rPr lang="en-US" altLang="zh-TW" sz="4800" dirty="0" smtClean="0">
                <a:latin typeface="+mj-lt"/>
                <a:ea typeface="楷体" panose="02010609060101010101" pitchFamily="49" charset="-122"/>
              </a:rPr>
              <a:t>) Now </a:t>
            </a:r>
            <a:r>
              <a:rPr lang="en-US" altLang="zh-TW" sz="4800" dirty="0">
                <a:latin typeface="+mj-lt"/>
                <a:ea typeface="楷体" panose="02010609060101010101" pitchFamily="49" charset="-122"/>
              </a:rPr>
              <a:t>the birth of Jesus Christ took place in this way. When his mother Mary had been betrothed to Joseph, before they came together she was found to be with child from the Holy Spirit. </a:t>
            </a:r>
            <a:endParaRPr lang="zh-TW" altLang="en-US" sz="4800" dirty="0">
              <a:latin typeface="+mj-lt"/>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6012555"/>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840569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馬太福音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Matthew</a:t>
            </a:r>
            <a:r>
              <a:rPr lang="zh-TW" altLang="en-US" sz="5400" dirty="0">
                <a:effectLst/>
                <a:ea typeface="楷体" panose="02010609060101010101" pitchFamily="49" charset="-122"/>
              </a:rPr>
              <a:t> </a:t>
            </a:r>
            <a:r>
              <a:rPr lang="en-US" altLang="zh-TW" sz="5400" dirty="0" smtClean="0">
                <a:effectLst/>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4136517"/>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她</a:t>
            </a:r>
            <a:r>
              <a:rPr lang="zh-TW" altLang="en-US" sz="4800" dirty="0">
                <a:latin typeface="楷体" panose="02010609060101010101" pitchFamily="49" charset="-122"/>
                <a:ea typeface="楷体" panose="02010609060101010101" pitchFamily="49" charset="-122"/>
              </a:rPr>
              <a:t>丈夫約瑟是個義人，不願張揚使她受辱，就打算暗中與她解除婚約</a:t>
            </a:r>
            <a:r>
              <a:rPr lang="zh-TW" altLang="en-US" sz="4800" dirty="0" smtClean="0">
                <a:latin typeface="楷体" panose="02010609060101010101" pitchFamily="49" charset="-122"/>
                <a:ea typeface="楷体" panose="02010609060101010101" pitchFamily="49" charset="-122"/>
              </a:rPr>
              <a:t>。</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伊</a:t>
            </a:r>
            <a:r>
              <a:rPr lang="zh-TW" altLang="en-US" sz="4800" dirty="0">
                <a:solidFill>
                  <a:srgbClr val="FFFF00"/>
                </a:solidFill>
                <a:latin typeface="楷体" panose="02010609060101010101" pitchFamily="49" charset="-122"/>
                <a:ea typeface="楷体" panose="02010609060101010101" pitchFamily="49" charset="-122"/>
              </a:rPr>
              <a:t>的未婚夫約瑟是正直的人，無愛互伊佇人的面前見笑，想欲暗中解除婚約</a:t>
            </a:r>
            <a:r>
              <a:rPr lang="zh-TW" altLang="en-US" sz="4800" dirty="0" smtClean="0">
                <a:solidFill>
                  <a:srgbClr val="FFFF00"/>
                </a:solidFill>
                <a:latin typeface="楷体" panose="02010609060101010101" pitchFamily="49" charset="-122"/>
                <a:ea typeface="楷体" panose="02010609060101010101" pitchFamily="49" charset="-122"/>
              </a:rPr>
              <a:t>。</a:t>
            </a:r>
            <a:endParaRPr lang="en-US" altLang="zh-TW" sz="4800" dirty="0" smtClean="0">
              <a:solidFill>
                <a:srgbClr val="FFFF00"/>
              </a:solidFill>
              <a:latin typeface="楷体" panose="02010609060101010101" pitchFamily="49" charset="-122"/>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6012555"/>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238096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馬太福音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Matthew</a:t>
            </a:r>
            <a:r>
              <a:rPr lang="zh-TW" altLang="en-US" sz="5400" dirty="0">
                <a:effectLst/>
                <a:ea typeface="楷体" panose="02010609060101010101" pitchFamily="49" charset="-122"/>
              </a:rPr>
              <a:t> </a:t>
            </a:r>
            <a:r>
              <a:rPr lang="en-US" altLang="zh-TW" sz="5400" dirty="0" smtClean="0">
                <a:effectLst/>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133600"/>
            <a:ext cx="8382000" cy="2659190"/>
          </a:xfrm>
        </p:spPr>
        <p:txBody>
          <a:bodyPr/>
          <a:lstStyle/>
          <a:p>
            <a:pPr marL="0" indent="0" algn="ctr">
              <a:buNone/>
            </a:pPr>
            <a:r>
              <a:rPr lang="en-US" altLang="zh-TW" sz="4800" dirty="0" smtClean="0">
                <a:latin typeface="+mj-lt"/>
                <a:ea typeface="楷体" panose="02010609060101010101" pitchFamily="49" charset="-122"/>
              </a:rPr>
              <a:t>(</a:t>
            </a:r>
            <a:r>
              <a:rPr lang="en-US" altLang="zh-TW" sz="4800" i="1" dirty="0" err="1" smtClean="0">
                <a:latin typeface="+mj-lt"/>
                <a:ea typeface="楷体" panose="02010609060101010101" pitchFamily="49" charset="-122"/>
              </a:rPr>
              <a:t>Eng</a:t>
            </a:r>
            <a:r>
              <a:rPr lang="en-US" altLang="zh-TW" sz="4800" dirty="0" smtClean="0">
                <a:latin typeface="+mj-lt"/>
                <a:ea typeface="楷体" panose="02010609060101010101" pitchFamily="49" charset="-122"/>
              </a:rPr>
              <a:t>) And </a:t>
            </a:r>
            <a:r>
              <a:rPr lang="en-US" altLang="zh-TW" sz="4800" dirty="0">
                <a:latin typeface="+mj-lt"/>
                <a:ea typeface="楷体" panose="02010609060101010101" pitchFamily="49" charset="-122"/>
              </a:rPr>
              <a:t>her husband Joseph, being a just man and unwilling to put her to shame, resolved to divorce her quietly.</a:t>
            </a:r>
            <a:endParaRPr lang="zh-TW" altLang="en-US" sz="4800" dirty="0">
              <a:latin typeface="+mj-lt"/>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6012555"/>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1315178"/>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5803"/>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馬太福音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Matthew</a:t>
            </a:r>
            <a:r>
              <a:rPr lang="zh-TW" altLang="en-US" sz="5400" dirty="0">
                <a:effectLst/>
                <a:ea typeface="楷体" panose="02010609060101010101" pitchFamily="49" charset="-122"/>
              </a:rPr>
              <a:t> </a:t>
            </a:r>
            <a:r>
              <a:rPr lang="en-US" altLang="zh-TW" sz="5400" dirty="0" smtClean="0">
                <a:effectLst/>
                <a:ea typeface="楷体" panose="02010609060101010101" pitchFamily="49" charset="-122"/>
              </a:rPr>
              <a:t>1:20a</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133600"/>
            <a:ext cx="8382000" cy="2806922"/>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他一直想著這些事，主的使者就在夢中向他顯現，說：</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伊想此個代誌的時，佇眠夢中</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主的天使對伊出現，講：</a:t>
            </a:r>
            <a:endParaRPr lang="zh-TW" altLang="en-US" sz="4800" dirty="0">
              <a:solidFill>
                <a:srgbClr val="FFFF00"/>
              </a:solidFill>
              <a:latin typeface="楷体" panose="02010609060101010101" pitchFamily="49" charset="-122"/>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6012555"/>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1090948"/>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5803"/>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馬太福音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Matthew</a:t>
            </a:r>
            <a:r>
              <a:rPr lang="zh-TW" altLang="en-US" sz="5400" dirty="0">
                <a:effectLst/>
                <a:ea typeface="楷体" panose="02010609060101010101" pitchFamily="49" charset="-122"/>
              </a:rPr>
              <a:t> </a:t>
            </a:r>
            <a:r>
              <a:rPr lang="en-US" altLang="zh-TW" sz="5400" dirty="0" smtClean="0">
                <a:effectLst/>
                <a:ea typeface="楷体" panose="02010609060101010101" pitchFamily="49" charset="-122"/>
              </a:rPr>
              <a:t>1:20b</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4136517"/>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大</a:t>
            </a:r>
            <a:r>
              <a:rPr lang="zh-TW" altLang="en-US" sz="4800" dirty="0">
                <a:latin typeface="楷体" panose="02010609060101010101" pitchFamily="49" charset="-122"/>
                <a:ea typeface="楷体" panose="02010609060101010101" pitchFamily="49" charset="-122"/>
              </a:rPr>
              <a:t>衛的子孫約瑟，只管放膽把你的妻子馬利亞迎娶過來，因為她懷的孕是從聖靈來的</a:t>
            </a:r>
            <a:r>
              <a:rPr lang="zh-TW" altLang="en-US" sz="4800" dirty="0" smtClean="0">
                <a:latin typeface="楷体" panose="02010609060101010101" pitchFamily="49" charset="-122"/>
                <a:ea typeface="楷体" panose="02010609060101010101" pitchFamily="49" charset="-122"/>
              </a:rPr>
              <a:t>。</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大</a:t>
            </a:r>
            <a:r>
              <a:rPr lang="zh-TW" altLang="en-US" sz="4800" dirty="0">
                <a:solidFill>
                  <a:srgbClr val="FFFF00"/>
                </a:solidFill>
                <a:latin typeface="楷体" panose="02010609060101010101" pitchFamily="49" charset="-122"/>
                <a:ea typeface="楷体" panose="02010609060101010101" pitchFamily="49" charset="-122"/>
              </a:rPr>
              <a:t>衛的後代約瑟，呣免驚，著娶馬利亞入門做某，因為伊所懷孕的胎是對聖神來的。</a:t>
            </a: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6012555"/>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3492254"/>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馬太福音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Matthew</a:t>
            </a:r>
            <a:r>
              <a:rPr lang="zh-TW" altLang="en-US" sz="5400" dirty="0">
                <a:effectLst/>
                <a:ea typeface="楷体" panose="02010609060101010101" pitchFamily="49" charset="-122"/>
              </a:rPr>
              <a:t> </a:t>
            </a:r>
            <a:r>
              <a:rPr lang="en-US" altLang="zh-TW" sz="5400" dirty="0" smtClean="0">
                <a:effectLst/>
                <a:ea typeface="楷体" panose="02010609060101010101" pitchFamily="49" charset="-122"/>
              </a:rPr>
              <a:t>1:20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71600"/>
            <a:ext cx="8382000" cy="4653582"/>
          </a:xfrm>
        </p:spPr>
        <p:txBody>
          <a:bodyPr/>
          <a:lstStyle/>
          <a:p>
            <a:pPr marL="0" indent="0" algn="ctr">
              <a:buNone/>
            </a:pPr>
            <a:r>
              <a:rPr lang="en-US" altLang="zh-TW" sz="4800" dirty="0" smtClean="0">
                <a:latin typeface="+mj-lt"/>
                <a:ea typeface="楷体" panose="02010609060101010101" pitchFamily="49" charset="-122"/>
              </a:rPr>
              <a:t>(</a:t>
            </a:r>
            <a:r>
              <a:rPr lang="en-US" altLang="zh-TW" sz="4800" i="1" dirty="0" err="1" smtClean="0">
                <a:latin typeface="+mj-lt"/>
                <a:ea typeface="楷体" panose="02010609060101010101" pitchFamily="49" charset="-122"/>
              </a:rPr>
              <a:t>Eng</a:t>
            </a:r>
            <a:r>
              <a:rPr lang="en-US" altLang="zh-TW" sz="4800" dirty="0">
                <a:latin typeface="+mj-lt"/>
                <a:ea typeface="楷体" panose="02010609060101010101" pitchFamily="49" charset="-122"/>
              </a:rPr>
              <a:t>) But as he considered these things, behold, an angel of the Lord appeared to him in a dream, saying, “Joseph, son of David, do not fear to take Mary as your wife, for that which is conceived in her is from the Holy Spirit.</a:t>
            </a:r>
            <a:endParaRPr lang="zh-TW" altLang="en-US" sz="4800" dirty="0">
              <a:latin typeface="+mj-lt"/>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6012555"/>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6274978"/>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馬太福音</a:t>
            </a:r>
            <a:r>
              <a:rPr lang="zh-TW" altLang="en-US" sz="5400" dirty="0">
                <a:effectLst/>
                <a:ea typeface="楷体" panose="02010609060101010101" pitchFamily="49" charset="-122"/>
              </a:rPr>
              <a:t> </a:t>
            </a:r>
            <a:r>
              <a:rPr lang="en-US" altLang="zh-TW" sz="5400" dirty="0">
                <a:effectLst/>
                <a:ea typeface="楷体" panose="02010609060101010101" pitchFamily="49" charset="-122"/>
              </a:rPr>
              <a:t>Matthew</a:t>
            </a:r>
            <a:r>
              <a:rPr lang="zh-TW" altLang="en-US" sz="5400" dirty="0">
                <a:effectLst/>
                <a:ea typeface="楷体" panose="02010609060101010101" pitchFamily="49" charset="-122"/>
              </a:rPr>
              <a:t> </a:t>
            </a:r>
            <a:r>
              <a:rPr lang="en-US" altLang="zh-TW" sz="5400" dirty="0" smtClean="0">
                <a:effectLst/>
                <a:ea typeface="楷体" panose="02010609060101010101" pitchFamily="49" charset="-122"/>
              </a:rPr>
              <a:t>1:21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24000"/>
            <a:ext cx="8382000" cy="4136517"/>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她</a:t>
            </a:r>
            <a:r>
              <a:rPr lang="zh-TW" altLang="en-US" sz="4800" dirty="0">
                <a:latin typeface="楷体" panose="02010609060101010101" pitchFamily="49" charset="-122"/>
                <a:ea typeface="楷体" panose="02010609060101010101" pitchFamily="49" charset="-122"/>
              </a:rPr>
              <a:t>必生一個兒子，你要給他起名叫耶穌，因為他要把自己的子民從罪惡中拯救出來</a:t>
            </a:r>
            <a:r>
              <a:rPr lang="zh-TW" altLang="en-US" sz="4800" dirty="0" smtClean="0">
                <a:latin typeface="楷体" panose="02010609060101010101" pitchFamily="49" charset="-122"/>
                <a:ea typeface="楷体" panose="02010609060101010101" pitchFamily="49" charset="-122"/>
              </a:rPr>
              <a:t>。</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伊</a:t>
            </a:r>
            <a:r>
              <a:rPr lang="zh-TW" altLang="en-US" sz="4800" dirty="0">
                <a:solidFill>
                  <a:srgbClr val="FFFF00"/>
                </a:solidFill>
                <a:latin typeface="楷体" panose="02010609060101010101" pitchFamily="49" charset="-122"/>
                <a:ea typeface="楷体" panose="02010609060101010101" pitchFamily="49" charset="-122"/>
              </a:rPr>
              <a:t>會生一個查甫子，你著給伊號名叫做耶穌，因為伊欲救伊的子民脫</a:t>
            </a:r>
            <a:r>
              <a:rPr lang="zh-TW" altLang="en-US" sz="4800" dirty="0" smtClean="0">
                <a:solidFill>
                  <a:srgbClr val="FFFF00"/>
                </a:solidFill>
                <a:latin typeface="楷体" panose="02010609060101010101" pitchFamily="49" charset="-122"/>
                <a:ea typeface="楷体" panose="02010609060101010101" pitchFamily="49" charset="-122"/>
              </a:rPr>
              <a:t>離他們的</a:t>
            </a:r>
            <a:r>
              <a:rPr lang="zh-TW" altLang="en-US" sz="4800" dirty="0">
                <a:solidFill>
                  <a:srgbClr val="FFFF00"/>
                </a:solidFill>
                <a:latin typeface="楷体" panose="02010609060101010101" pitchFamily="49" charset="-122"/>
                <a:ea typeface="楷体" panose="02010609060101010101" pitchFamily="49" charset="-122"/>
              </a:rPr>
              <a:t>罪</a:t>
            </a:r>
            <a:r>
              <a:rPr lang="zh-TW" altLang="en-US" sz="4800" dirty="0" smtClean="0">
                <a:solidFill>
                  <a:srgbClr val="FFFF00"/>
                </a:solidFill>
                <a:latin typeface="楷体" panose="02010609060101010101" pitchFamily="49" charset="-122"/>
                <a:ea typeface="楷体" panose="02010609060101010101" pitchFamily="49" charset="-122"/>
              </a:rPr>
              <a:t>。</a:t>
            </a:r>
            <a:endParaRPr lang="en-US" altLang="zh-TW" sz="4800" dirty="0" smtClean="0">
              <a:solidFill>
                <a:srgbClr val="FFFF00"/>
              </a:solidFill>
              <a:latin typeface="楷体" panose="02010609060101010101" pitchFamily="49" charset="-122"/>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6012555"/>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350037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376</TotalTime>
  <Words>4588</Words>
  <Application>Microsoft Office PowerPoint</Application>
  <PresentationFormat>On-screen Show (4:3)</PresentationFormat>
  <Paragraphs>193</Paragraphs>
  <Slides>29</Slides>
  <Notes>29</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29</vt:i4>
      </vt:variant>
    </vt:vector>
  </HeadingPairs>
  <TitlesOfParts>
    <vt:vector size="38" baseType="lpstr">
      <vt:lpstr>新細明體</vt:lpstr>
      <vt:lpstr>楷体</vt:lpstr>
      <vt:lpstr>Arial</vt:lpstr>
      <vt:lpstr>Calibri</vt:lpstr>
      <vt:lpstr>Courier New</vt:lpstr>
      <vt:lpstr>Trebuchet MS</vt:lpstr>
      <vt:lpstr>Wingdings</vt:lpstr>
      <vt:lpstr>1_Purple Template 1 Trebuchet</vt:lpstr>
      <vt:lpstr>White with Courier font for code slides</vt:lpstr>
      <vt:lpstr>馬太福音 Matthew 1:18-25 路加福音 Luke 2:1-7</vt:lpstr>
      <vt:lpstr>馬太福音 Matthew 1:18</vt:lpstr>
      <vt:lpstr>馬太福音 Matthew 1:18</vt:lpstr>
      <vt:lpstr>馬太福音 Matthew 1:19</vt:lpstr>
      <vt:lpstr>馬太福音 Matthew 1:19</vt:lpstr>
      <vt:lpstr>馬太福音 Matthew 1:20a</vt:lpstr>
      <vt:lpstr>馬太福音 Matthew 1:20b</vt:lpstr>
      <vt:lpstr>馬太福音 Matthew 1:20</vt:lpstr>
      <vt:lpstr>馬太福音 Matthew 1:21</vt:lpstr>
      <vt:lpstr>馬太福音 Matthew 1:21</vt:lpstr>
      <vt:lpstr>馬太福音 Matthew 1:22</vt:lpstr>
      <vt:lpstr>馬太福音 Matthew 1:23</vt:lpstr>
      <vt:lpstr>馬太福音 Matthew 1:23</vt:lpstr>
      <vt:lpstr>馬太福音 Matthew 1:24</vt:lpstr>
      <vt:lpstr>馬太福音 Matthew 1:24</vt:lpstr>
      <vt:lpstr>馬太福音 Matthew 1:25</vt:lpstr>
      <vt:lpstr>馬太福音 Matthew 1:25</vt:lpstr>
      <vt:lpstr>路加福音 Luke 2:1</vt:lpstr>
      <vt:lpstr>路加福音 Luke 2:1</vt:lpstr>
      <vt:lpstr>路加福音 Luke 2:2</vt:lpstr>
      <vt:lpstr>路加福音 Luke 2:2</vt:lpstr>
      <vt:lpstr>路加福音 Luke 2:3</vt:lpstr>
      <vt:lpstr>路加福音 Luke 2:4</vt:lpstr>
      <vt:lpstr>路加福音 Luke 2:4</vt:lpstr>
      <vt:lpstr>路加福音 Luke 2:5</vt:lpstr>
      <vt:lpstr>路加福音 Luke 2:5</vt:lpstr>
      <vt:lpstr>路加福音 Luke 2:6</vt:lpstr>
      <vt:lpstr>路加福音 Luke 2:7</vt:lpstr>
      <vt:lpstr>路加福音 Luke 2:7</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74</cp:revision>
  <dcterms:created xsi:type="dcterms:W3CDTF">2015-02-07T13:24:58Z</dcterms:created>
  <dcterms:modified xsi:type="dcterms:W3CDTF">2015-12-18T16:38:37Z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