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3"/>
  </p:notesMasterIdLst>
  <p:sldIdLst>
    <p:sldId id="280" r:id="rId4"/>
    <p:sldId id="295" r:id="rId5"/>
    <p:sldId id="260" r:id="rId6"/>
    <p:sldId id="281" r:id="rId7"/>
    <p:sldId id="296" r:id="rId8"/>
    <p:sldId id="282" r:id="rId9"/>
    <p:sldId id="307" r:id="rId10"/>
    <p:sldId id="297" r:id="rId11"/>
    <p:sldId id="283" r:id="rId12"/>
    <p:sldId id="298" r:id="rId13"/>
    <p:sldId id="284" r:id="rId14"/>
    <p:sldId id="285" r:id="rId15"/>
    <p:sldId id="299" r:id="rId16"/>
    <p:sldId id="286" r:id="rId17"/>
    <p:sldId id="300" r:id="rId18"/>
    <p:sldId id="287" r:id="rId19"/>
    <p:sldId id="301" r:id="rId20"/>
    <p:sldId id="288" r:id="rId21"/>
    <p:sldId id="302" r:id="rId22"/>
    <p:sldId id="289" r:id="rId23"/>
    <p:sldId id="303" r:id="rId24"/>
    <p:sldId id="290" r:id="rId25"/>
    <p:sldId id="291" r:id="rId26"/>
    <p:sldId id="304" r:id="rId27"/>
    <p:sldId id="292" r:id="rId28"/>
    <p:sldId id="305" r:id="rId29"/>
    <p:sldId id="293" r:id="rId30"/>
    <p:sldId id="294" r:id="rId31"/>
    <p:sldId id="30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12/18/2015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656154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2099143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926410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3985403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38619043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2861154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1744443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712376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3948715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2676531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006146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2862153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18870339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2736364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6641338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29518153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7935113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17572867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27</a:t>
            </a:fld>
            <a:endParaRPr lang="en-US" dirty="0"/>
          </a:p>
        </p:txBody>
      </p:sp>
    </p:spTree>
    <p:extLst>
      <p:ext uri="{BB962C8B-B14F-4D97-AF65-F5344CB8AC3E}">
        <p14:creationId xmlns:p14="http://schemas.microsoft.com/office/powerpoint/2010/main" val="1737456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28</a:t>
            </a:fld>
            <a:endParaRPr lang="en-US" dirty="0"/>
          </a:p>
        </p:txBody>
      </p:sp>
    </p:spTree>
    <p:extLst>
      <p:ext uri="{BB962C8B-B14F-4D97-AF65-F5344CB8AC3E}">
        <p14:creationId xmlns:p14="http://schemas.microsoft.com/office/powerpoint/2010/main" val="1647489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29</a:t>
            </a:fld>
            <a:endParaRPr lang="en-US" dirty="0"/>
          </a:p>
        </p:txBody>
      </p:sp>
    </p:spTree>
    <p:extLst>
      <p:ext uri="{BB962C8B-B14F-4D97-AF65-F5344CB8AC3E}">
        <p14:creationId xmlns:p14="http://schemas.microsoft.com/office/powerpoint/2010/main" val="522279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126912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930467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61099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001870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753991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695805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906156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681913" cy="20574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馬太福音</a:t>
            </a:r>
            <a:r>
              <a:rPr lang="zh-TW" altLang="en-US" dirty="0" smtClean="0">
                <a:effectLst/>
                <a:ea typeface="楷体" panose="02010609060101010101" pitchFamily="49" charset="-122"/>
              </a:rPr>
              <a:t> </a:t>
            </a:r>
            <a:r>
              <a:rPr lang="en-US" altLang="zh-TW" dirty="0">
                <a:effectLst/>
                <a:ea typeface="楷体" panose="02010609060101010101" pitchFamily="49" charset="-122"/>
              </a:rPr>
              <a:t>Matthew</a:t>
            </a:r>
            <a:r>
              <a:rPr lang="zh-TW" altLang="en-US" dirty="0" smtClean="0">
                <a:effectLst/>
                <a:ea typeface="楷体" panose="02010609060101010101" pitchFamily="49" charset="-122"/>
              </a:rPr>
              <a:t> </a:t>
            </a:r>
            <a:r>
              <a:rPr lang="en-US" altLang="zh-TW" dirty="0" smtClean="0">
                <a:effectLst/>
                <a:ea typeface="楷体" panose="02010609060101010101" pitchFamily="49" charset="-122"/>
              </a:rPr>
              <a:t>1:18-25</a:t>
            </a:r>
            <a:br>
              <a:rPr lang="en-US" altLang="zh-TW" dirty="0" smtClean="0">
                <a:effectLst/>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路加福音</a:t>
            </a:r>
            <a:r>
              <a:rPr lang="zh-TW" altLang="en-US" dirty="0" smtClean="0">
                <a:effectLst/>
                <a:ea typeface="楷体" panose="02010609060101010101" pitchFamily="49" charset="-122"/>
              </a:rPr>
              <a:t> </a:t>
            </a:r>
            <a:r>
              <a:rPr lang="en-US" altLang="zh-TW" dirty="0" smtClean="0">
                <a:effectLst/>
                <a:ea typeface="楷体" panose="02010609060101010101" pitchFamily="49" charset="-122"/>
              </a:rPr>
              <a:t>Luke 2:1-7</a:t>
            </a:r>
            <a:endParaRPr lang="zh-TW" altLang="en-US" dirty="0">
              <a:effectLst/>
              <a:ea typeface="楷体" panose="02010609060101010101" pitchFamily="49" charset="-122"/>
            </a:endParaRPr>
          </a:p>
        </p:txBody>
      </p:sp>
      <p:pic>
        <p:nvPicPr>
          <p:cNvPr id="3"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5867400" y="335902"/>
            <a:ext cx="3048001" cy="10356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070983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659190"/>
          </a:xfrm>
        </p:spPr>
        <p:txBody>
          <a:bodyPr/>
          <a:lstStyle/>
          <a:p>
            <a:pPr marL="0" indent="0" algn="ctr">
              <a:buNone/>
            </a:pPr>
            <a:r>
              <a:rPr lang="en-US" altLang="zh-TW" sz="4800" dirty="0" smtClean="0">
                <a:ea typeface="楷体" panose="02010609060101010101" pitchFamily="49" charset="-122"/>
              </a:rPr>
              <a:t>(</a:t>
            </a:r>
            <a:r>
              <a:rPr lang="en-US" altLang="zh-TW" sz="4800" i="1" dirty="0" err="1" smtClean="0">
                <a:ea typeface="楷体" panose="02010609060101010101" pitchFamily="49" charset="-122"/>
              </a:rPr>
              <a:t>Eng</a:t>
            </a:r>
            <a:r>
              <a:rPr lang="en-US" altLang="zh-TW" sz="4800" dirty="0" smtClean="0">
                <a:ea typeface="楷体" panose="02010609060101010101" pitchFamily="49" charset="-122"/>
              </a:rPr>
              <a:t>) She </a:t>
            </a:r>
            <a:r>
              <a:rPr lang="en-US" altLang="zh-TW" sz="4800" dirty="0">
                <a:ea typeface="楷体" panose="02010609060101010101" pitchFamily="49" charset="-122"/>
              </a:rPr>
              <a:t>will bear a son, and you shall call his name Jesus, for he will save his people from their sins.” </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362890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494904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這</a:t>
            </a:r>
            <a:r>
              <a:rPr lang="zh-TW" altLang="en-US" sz="4800" dirty="0">
                <a:latin typeface="楷体" panose="02010609060101010101" pitchFamily="49" charset="-122"/>
                <a:ea typeface="楷体" panose="02010609060101010101" pitchFamily="49" charset="-122"/>
              </a:rPr>
              <a:t>整件事的發生，是要應驗主藉著先知所說的</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這</a:t>
            </a:r>
            <a:r>
              <a:rPr lang="zh-TW" altLang="en-US" sz="4800" dirty="0">
                <a:solidFill>
                  <a:srgbClr val="FFFF00"/>
                </a:solidFill>
                <a:latin typeface="楷体" panose="02010609060101010101" pitchFamily="49" charset="-122"/>
                <a:ea typeface="楷体" panose="02010609060101010101" pitchFamily="49" charset="-122"/>
              </a:rPr>
              <a:t>一切的事發生是欲應驗主託先知所講的話</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mj-lt"/>
                <a:ea typeface="楷体" panose="02010609060101010101" pitchFamily="49" charset="-122"/>
              </a:rPr>
              <a:t>(</a:t>
            </a:r>
            <a:r>
              <a:rPr lang="en-US" altLang="zh-TW" sz="4800" i="1" dirty="0" err="1" smtClean="0">
                <a:latin typeface="+mj-lt"/>
                <a:ea typeface="楷体" panose="02010609060101010101" pitchFamily="49" charset="-122"/>
              </a:rPr>
              <a:t>Eng</a:t>
            </a:r>
            <a:r>
              <a:rPr lang="en-US" altLang="zh-TW" sz="4800" dirty="0" smtClean="0">
                <a:latin typeface="+mj-lt"/>
                <a:ea typeface="楷体" panose="02010609060101010101" pitchFamily="49" charset="-122"/>
              </a:rPr>
              <a:t>) All </a:t>
            </a:r>
            <a:r>
              <a:rPr lang="en-US" altLang="zh-TW" sz="4800" dirty="0">
                <a:latin typeface="+mj-lt"/>
                <a:ea typeface="楷体" panose="02010609060101010101" pitchFamily="49" charset="-122"/>
              </a:rPr>
              <a:t>this took place to fulfill what the Lord had spoken by the prophet:</a:t>
            </a:r>
            <a:endParaRPr lang="zh-TW" altLang="en-US" sz="4800" dirty="0">
              <a:latin typeface="+mj-lt"/>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051438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必</a:t>
            </a:r>
            <a:r>
              <a:rPr lang="zh-TW" altLang="en-US" sz="4800" dirty="0">
                <a:latin typeface="楷体" panose="02010609060101010101" pitchFamily="49" charset="-122"/>
                <a:ea typeface="楷体" panose="02010609060101010101" pitchFamily="49" charset="-122"/>
              </a:rPr>
              <a:t>有童女懷孕生子，他的名要叫以馬內利</a:t>
            </a:r>
            <a:r>
              <a:rPr lang="zh-TW" altLang="en-US" sz="4800" dirty="0" smtClean="0">
                <a:latin typeface="楷体" panose="02010609060101010101" pitchFamily="49" charset="-122"/>
                <a:ea typeface="楷体" panose="02010609060101010101" pitchFamily="49" charset="-122"/>
              </a:rPr>
              <a:t>。以</a:t>
            </a:r>
            <a:r>
              <a:rPr lang="zh-TW" altLang="en-US" sz="4800" dirty="0">
                <a:latin typeface="楷体" panose="02010609060101010101" pitchFamily="49" charset="-122"/>
                <a:ea typeface="楷体" panose="02010609060101010101" pitchFamily="49" charset="-122"/>
              </a:rPr>
              <a:t>馬內利就</a:t>
            </a:r>
            <a:r>
              <a:rPr lang="zh-TW" altLang="en-US" sz="4800" dirty="0" smtClean="0">
                <a:latin typeface="楷体" panose="02010609060101010101" pitchFamily="49" charset="-122"/>
                <a:ea typeface="楷体" panose="02010609060101010101" pitchFamily="49" charset="-122"/>
              </a:rPr>
              <a:t>是「神</a:t>
            </a:r>
            <a:r>
              <a:rPr lang="zh-TW" altLang="en-US" sz="4800" dirty="0">
                <a:latin typeface="楷体" panose="02010609060101010101" pitchFamily="49" charset="-122"/>
                <a:ea typeface="楷体" panose="02010609060101010101" pitchFamily="49" charset="-122"/>
              </a:rPr>
              <a:t>與我們同</a:t>
            </a:r>
            <a:r>
              <a:rPr lang="zh-TW" altLang="en-US" sz="4800" dirty="0" smtClean="0">
                <a:latin typeface="楷体" panose="02010609060101010101" pitchFamily="49" charset="-122"/>
                <a:ea typeface="楷体" panose="02010609060101010101" pitchFamily="49" charset="-122"/>
              </a:rPr>
              <a:t>在」的</a:t>
            </a:r>
            <a:r>
              <a:rPr lang="zh-TW" altLang="en-US" sz="4800" dirty="0">
                <a:latin typeface="楷体" panose="02010609060101010101" pitchFamily="49" charset="-122"/>
                <a:ea typeface="楷体" panose="02010609060101010101" pitchFamily="49" charset="-122"/>
              </a:rPr>
              <a:t>意</a:t>
            </a:r>
            <a:r>
              <a:rPr lang="zh-TW" altLang="en-US" sz="4800" dirty="0" smtClean="0">
                <a:latin typeface="楷体" panose="02010609060101010101" pitchFamily="49" charset="-122"/>
                <a:ea typeface="楷体" panose="02010609060101010101" pitchFamily="49" charset="-122"/>
              </a:rPr>
              <a:t>思</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你</a:t>
            </a:r>
            <a:r>
              <a:rPr lang="zh-TW" altLang="en-US" sz="4800" dirty="0">
                <a:solidFill>
                  <a:srgbClr val="FFFF00"/>
                </a:solidFill>
                <a:latin typeface="楷体" panose="02010609060101010101" pitchFamily="49" charset="-122"/>
                <a:ea typeface="楷体" panose="02010609060101010101" pitchFamily="49" charset="-122"/>
              </a:rPr>
              <a:t>看，在室女會懷孕生子</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的名欲叫做以馬內利</a:t>
            </a:r>
            <a:r>
              <a:rPr lang="zh-TW" altLang="en-US"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以馬內利」的意思是「上帝及咱同在</a:t>
            </a:r>
            <a:r>
              <a:rPr lang="zh-TW" altLang="en-US" sz="4800" dirty="0" smtClean="0">
                <a:solidFill>
                  <a:srgbClr val="FFFF00"/>
                </a:solidFill>
                <a:latin typeface="楷体" panose="02010609060101010101" pitchFamily="49" charset="-122"/>
                <a:ea typeface="楷体" panose="02010609060101010101" pitchFamily="49" charset="-122"/>
              </a:rPr>
              <a:t>」。</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753511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smtClean="0">
                <a:ea typeface="楷体" panose="02010609060101010101" pitchFamily="49" charset="-122"/>
              </a:rPr>
              <a:t>(</a:t>
            </a:r>
            <a:r>
              <a:rPr lang="en-US" altLang="zh-TW" sz="4800" i="1" dirty="0" err="1" smtClean="0">
                <a:ea typeface="楷体" panose="02010609060101010101" pitchFamily="49" charset="-122"/>
              </a:rPr>
              <a:t>Eng</a:t>
            </a:r>
            <a:r>
              <a:rPr lang="en-US" altLang="zh-TW" sz="4800" dirty="0">
                <a:ea typeface="楷体" panose="02010609060101010101" pitchFamily="49" charset="-122"/>
              </a:rPr>
              <a:t>) “Behold, the virgin shall conceive and bear a son,</a:t>
            </a:r>
          </a:p>
          <a:p>
            <a:pPr marL="0" indent="0" algn="ctr">
              <a:buNone/>
            </a:pPr>
            <a:r>
              <a:rPr lang="en-US" altLang="zh-TW" sz="4800" dirty="0">
                <a:ea typeface="楷体" panose="02010609060101010101" pitchFamily="49" charset="-122"/>
              </a:rPr>
              <a:t>and they shall call his name Immanuel” (which means, God with us).</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85118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52"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752600"/>
            <a:ext cx="8382000" cy="3471720"/>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約</a:t>
            </a:r>
            <a:r>
              <a:rPr lang="zh-TW" altLang="en-US" sz="4800" dirty="0">
                <a:latin typeface="楷体" panose="02010609060101010101" pitchFamily="49" charset="-122"/>
                <a:ea typeface="楷体" panose="02010609060101010101" pitchFamily="49" charset="-122"/>
              </a:rPr>
              <a:t>瑟睡醒了，就照著主的使者所吩咐的，把妻子迎娶過來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約</a:t>
            </a:r>
            <a:r>
              <a:rPr lang="zh-TW" altLang="en-US" sz="4800" dirty="0">
                <a:solidFill>
                  <a:srgbClr val="FFFF00"/>
                </a:solidFill>
                <a:latin typeface="楷体" panose="02010609060101010101" pitchFamily="49" charset="-122"/>
                <a:ea typeface="楷体" panose="02010609060101010101" pitchFamily="49" charset="-122"/>
              </a:rPr>
              <a:t>瑟一下睏醒，就照主的天使所吩咐娶馬利亞入門做某</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022457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659190"/>
          </a:xfrm>
        </p:spPr>
        <p:txBody>
          <a:bodyPr/>
          <a:lstStyle/>
          <a:p>
            <a:pPr marL="0" indent="0" algn="ctr">
              <a:buNone/>
            </a:pPr>
            <a:r>
              <a:rPr lang="en-US" altLang="zh-TW" sz="4800" dirty="0" smtClean="0">
                <a:ea typeface="楷体" panose="02010609060101010101" pitchFamily="49" charset="-122"/>
              </a:rPr>
              <a:t>(</a:t>
            </a:r>
            <a:r>
              <a:rPr lang="en-US" altLang="zh-TW" sz="4800" i="1" dirty="0" err="1" smtClean="0">
                <a:ea typeface="楷体" panose="02010609060101010101" pitchFamily="49" charset="-122"/>
              </a:rPr>
              <a:t>Eng</a:t>
            </a:r>
            <a:r>
              <a:rPr lang="en-US" altLang="zh-TW" sz="4800" dirty="0">
                <a:ea typeface="楷体" panose="02010609060101010101" pitchFamily="49" charset="-122"/>
              </a:rPr>
              <a:t>) </a:t>
            </a:r>
            <a:r>
              <a:rPr lang="en-US" altLang="zh-TW" sz="4800" dirty="0" smtClean="0">
                <a:ea typeface="楷体" panose="02010609060101010101" pitchFamily="49" charset="-122"/>
              </a:rPr>
              <a:t>When </a:t>
            </a:r>
            <a:r>
              <a:rPr lang="en-US" altLang="zh-TW" sz="4800" dirty="0">
                <a:ea typeface="楷体" panose="02010609060101010101" pitchFamily="49" charset="-122"/>
              </a:rPr>
              <a:t>Joseph woke from sleep, he did as the angel of the Lord commanded him: he took his wife,</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362095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只</a:t>
            </a:r>
            <a:r>
              <a:rPr lang="zh-TW" altLang="en-US" sz="4800" dirty="0">
                <a:latin typeface="楷体" panose="02010609060101010101" pitchFamily="49" charset="-122"/>
                <a:ea typeface="楷体" panose="02010609060101010101" pitchFamily="49" charset="-122"/>
              </a:rPr>
              <a:t>是在孩子出生以前，並沒有與她同房。約瑟給孩子起名叫耶穌</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不</a:t>
            </a:r>
            <a:r>
              <a:rPr lang="zh-TW" altLang="en-US" sz="4800" dirty="0">
                <a:solidFill>
                  <a:srgbClr val="FFFF00"/>
                </a:solidFill>
                <a:latin typeface="楷体" panose="02010609060101010101" pitchFamily="49" charset="-122"/>
                <a:ea typeface="楷体" panose="02010609060101010101" pitchFamily="49" charset="-122"/>
              </a:rPr>
              <a:t>過此個查甫子猶未出世以前無及馬利亞同房。嬰仔出世，約瑟就給伊號名叫做耶穌。</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2461133"/>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994392"/>
          </a:xfrm>
        </p:spPr>
        <p:txBody>
          <a:bodyPr/>
          <a:lstStyle/>
          <a:p>
            <a:pPr marL="0" indent="0" algn="ctr">
              <a:buNone/>
            </a:pPr>
            <a:r>
              <a:rPr lang="en-US" altLang="zh-TW" sz="4800" dirty="0" smtClean="0">
                <a:ea typeface="楷体" panose="02010609060101010101" pitchFamily="49" charset="-122"/>
              </a:rPr>
              <a:t>(</a:t>
            </a:r>
            <a:r>
              <a:rPr lang="en-US" altLang="zh-TW" sz="4800" i="1" dirty="0" err="1" smtClean="0">
                <a:ea typeface="楷体" panose="02010609060101010101" pitchFamily="49" charset="-122"/>
              </a:rPr>
              <a:t>Eng</a:t>
            </a:r>
            <a:r>
              <a:rPr lang="en-US" altLang="zh-TW" sz="4800" dirty="0">
                <a:ea typeface="楷体" panose="02010609060101010101" pitchFamily="49" charset="-122"/>
              </a:rPr>
              <a:t>) but knew her not until she had given birth to a son. And he called his name Jesus.</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0056344"/>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那</a:t>
            </a:r>
            <a:r>
              <a:rPr lang="zh-TW" altLang="en-US" sz="4800" dirty="0">
                <a:latin typeface="楷体" panose="02010609060101010101" pitchFamily="49" charset="-122"/>
                <a:ea typeface="楷体" panose="02010609060101010101" pitchFamily="49" charset="-122"/>
              </a:rPr>
              <a:t>時，有諭旨從凱撒奧古士督頒發下來，叫普天下的人登記戶口</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彼</a:t>
            </a:r>
            <a:r>
              <a:rPr lang="zh-TW" altLang="en-US" sz="4800" dirty="0">
                <a:solidFill>
                  <a:srgbClr val="FFFF00"/>
                </a:solidFill>
                <a:latin typeface="楷体" panose="02010609060101010101" pitchFamily="49" charset="-122"/>
                <a:ea typeface="楷体" panose="02010609060101010101" pitchFamily="49" charset="-122"/>
              </a:rPr>
              <a:t>時，羅馬皇帝奧古斯都頒布命令，叫全國的人民攏登記戶口</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1267254"/>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994392"/>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In those days a decree went out from Caesar Augustus that all the world should be registered. </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1417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a:effectLst/>
                <a:ea typeface="楷体" panose="02010609060101010101" pitchFamily="49" charset="-122"/>
              </a:rPr>
              <a:t>1:18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5344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穌基督的降生是這樣</a:t>
            </a:r>
            <a:r>
              <a:rPr lang="zh-TW" altLang="en-US" sz="4800" dirty="0" smtClean="0">
                <a:latin typeface="楷体" panose="02010609060101010101" pitchFamily="49" charset="-122"/>
                <a:ea typeface="楷体" panose="02010609060101010101" pitchFamily="49" charset="-122"/>
              </a:rPr>
              <a:t>的</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穌的母親馬利亞許配了約</a:t>
            </a:r>
            <a:r>
              <a:rPr lang="zh-TW" altLang="en-US" sz="4800" dirty="0" smtClean="0">
                <a:latin typeface="楷体" panose="02010609060101010101" pitchFamily="49" charset="-122"/>
                <a:ea typeface="楷体" panose="02010609060101010101" pitchFamily="49" charset="-122"/>
              </a:rPr>
              <a:t>瑟</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a:t>
            </a:r>
            <a:r>
              <a:rPr lang="zh-TW" altLang="en-US" sz="4800" dirty="0">
                <a:latin typeface="楷体" panose="02010609060101010101" pitchFamily="49" charset="-122"/>
                <a:ea typeface="楷体" panose="02010609060101010101" pitchFamily="49" charset="-122"/>
              </a:rPr>
              <a:t>們還沒有成親，馬利亞就從聖靈懷了孕</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穌基督出世的經過是按</a:t>
            </a:r>
            <a:r>
              <a:rPr lang="zh-TW" altLang="en-US" sz="4800" dirty="0" smtClean="0">
                <a:solidFill>
                  <a:srgbClr val="FFFF00"/>
                </a:solidFill>
                <a:latin typeface="楷体" panose="02010609060101010101" pitchFamily="49" charset="-122"/>
                <a:ea typeface="楷体" panose="02010609060101010101" pitchFamily="49" charset="-122"/>
              </a:rPr>
              <a:t>呢</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的老母馬利亞已經及約瑟定</a:t>
            </a:r>
            <a:r>
              <a:rPr lang="zh-TW" altLang="en-US" sz="4800" dirty="0" smtClean="0">
                <a:solidFill>
                  <a:srgbClr val="FFFF00"/>
                </a:solidFill>
                <a:latin typeface="楷体" panose="02010609060101010101" pitchFamily="49" charset="-122"/>
                <a:ea typeface="楷体" panose="02010609060101010101" pitchFamily="49" charset="-122"/>
              </a:rPr>
              <a:t>婚</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猶</a:t>
            </a:r>
            <a:r>
              <a:rPr lang="zh-TW" altLang="en-US" sz="4800" dirty="0">
                <a:solidFill>
                  <a:srgbClr val="FFFF00"/>
                </a:solidFill>
                <a:latin typeface="楷体" panose="02010609060101010101" pitchFamily="49" charset="-122"/>
                <a:ea typeface="楷体" panose="02010609060101010101" pitchFamily="49" charset="-122"/>
              </a:rPr>
              <a:t>未結婚就對聖神懷孕</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2178424"/>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這</a:t>
            </a:r>
            <a:r>
              <a:rPr lang="zh-TW" altLang="en-US" sz="4800" dirty="0">
                <a:latin typeface="楷体" panose="02010609060101010101" pitchFamily="49" charset="-122"/>
                <a:ea typeface="楷体" panose="02010609060101010101" pitchFamily="49" charset="-122"/>
              </a:rPr>
              <a:t>是第一次戶口登記，是在居里紐作敘利亞總督的時候舉行的</a:t>
            </a:r>
            <a:r>
              <a:rPr lang="zh-TW" altLang="en-US" sz="4800" dirty="0" smtClean="0">
                <a:latin typeface="楷体" panose="02010609060101010101" pitchFamily="49" charset="-122"/>
                <a:ea typeface="楷体" panose="02010609060101010101" pitchFamily="49" charset="-122"/>
              </a:rPr>
              <a:t>。</a:t>
            </a:r>
            <a:endParaRPr lang="en-US" altLang="zh-TW" sz="4800" dirty="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此</a:t>
            </a:r>
            <a:r>
              <a:rPr lang="zh-TW" altLang="en-US" sz="4800" dirty="0">
                <a:solidFill>
                  <a:srgbClr val="FFFF00"/>
                </a:solidFill>
                <a:latin typeface="楷体" panose="02010609060101010101" pitchFamily="49" charset="-122"/>
                <a:ea typeface="楷体" panose="02010609060101010101" pitchFamily="49" charset="-122"/>
              </a:rPr>
              <a:t>個頭一遍的戶口普查是居里扭做敘利亞總督的時實施的。</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633364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1994392"/>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This was the first registration when </a:t>
            </a:r>
            <a:r>
              <a:rPr lang="en-US" sz="4800" dirty="0" err="1"/>
              <a:t>Quirinius</a:t>
            </a:r>
            <a:r>
              <a:rPr lang="en-US" sz="4800" dirty="0"/>
              <a:t> was governor of Syria. </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849303"/>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61945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眾</a:t>
            </a:r>
            <a:r>
              <a:rPr lang="zh-TW" altLang="en-US" sz="4800" dirty="0">
                <a:latin typeface="楷体" panose="02010609060101010101" pitchFamily="49" charset="-122"/>
                <a:ea typeface="楷体" panose="02010609060101010101" pitchFamily="49" charset="-122"/>
              </a:rPr>
              <a:t>人各歸各城去登記戶口</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眾</a:t>
            </a:r>
            <a:r>
              <a:rPr lang="zh-TW" altLang="en-US" sz="4800" dirty="0">
                <a:solidFill>
                  <a:srgbClr val="FFFF00"/>
                </a:solidFill>
                <a:latin typeface="楷体" panose="02010609060101010101" pitchFamily="49" charset="-122"/>
                <a:ea typeface="楷体" panose="02010609060101010101" pitchFamily="49" charset="-122"/>
              </a:rPr>
              <a:t>人攏轉去家己的故鄉登記戶口</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sz="4800" dirty="0" smtClean="0"/>
              <a:t>(</a:t>
            </a:r>
            <a:r>
              <a:rPr lang="en-US" sz="4800" i="1" dirty="0" err="1" smtClean="0"/>
              <a:t>Eng</a:t>
            </a:r>
            <a:r>
              <a:rPr lang="en-US" sz="4800" dirty="0" smtClean="0"/>
              <a:t>) And </a:t>
            </a:r>
            <a:r>
              <a:rPr lang="en-US" sz="4800" dirty="0"/>
              <a:t>all went to be registered, each to his own town. </a:t>
            </a:r>
            <a:endParaRPr lang="zh-TW" altLang="en-US" sz="4800" dirty="0">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9758128"/>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約</a:t>
            </a:r>
            <a:r>
              <a:rPr lang="zh-TW" altLang="en-US" sz="4800" dirty="0">
                <a:latin typeface="楷体" panose="02010609060101010101" pitchFamily="49" charset="-122"/>
                <a:ea typeface="楷体" panose="02010609060101010101" pitchFamily="49" charset="-122"/>
              </a:rPr>
              <a:t>瑟本是大衛家族的人，也從加利利的拿撒勒上猶太去，到了大衛的城伯利恆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約</a:t>
            </a:r>
            <a:r>
              <a:rPr lang="zh-TW" altLang="en-US" sz="4800" dirty="0">
                <a:solidFill>
                  <a:srgbClr val="FFFF00"/>
                </a:solidFill>
                <a:latin typeface="楷体" panose="02010609060101010101" pitchFamily="49" charset="-122"/>
                <a:ea typeface="楷体" panose="02010609060101010101" pitchFamily="49" charset="-122"/>
              </a:rPr>
              <a:t>瑟嘛對加利利的拿撒勒去猶太的伯利恆，就是大衛出世的城，因為伊屬大衛的家，是大衛的世系。</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8528873"/>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3988784"/>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And Joseph also went up from Galilee, from the town of Nazareth, to Judea, to the city of David, which is called Bethlehem, because he was of the house and lineage of David,</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3848220"/>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與</a:t>
            </a:r>
            <a:r>
              <a:rPr lang="zh-TW" altLang="en-US" sz="4800" dirty="0">
                <a:latin typeface="楷体" panose="02010609060101010101" pitchFamily="49" charset="-122"/>
                <a:ea typeface="楷体" panose="02010609060101010101" pitchFamily="49" charset="-122"/>
              </a:rPr>
              <a:t>所聘之妻馬利亞一同登記戶口。那時馬利亞的身孕已經重了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約</a:t>
            </a:r>
            <a:r>
              <a:rPr lang="zh-TW" altLang="en-US" sz="4800" dirty="0">
                <a:solidFill>
                  <a:srgbClr val="FFFF00"/>
                </a:solidFill>
                <a:latin typeface="楷体" panose="02010609060101010101" pitchFamily="49" charset="-122"/>
                <a:ea typeface="楷体" panose="02010609060101010101" pitchFamily="49" charset="-122"/>
              </a:rPr>
              <a:t>瑟及伊的未婚妻馬利亞做夥去登記。彼時，馬利亞已經懷孕。</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8773702"/>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994392"/>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to be registered with Mary, his betrothed, who was with child.</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9723897"/>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295400"/>
            <a:ext cx="8382000" cy="494904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a:t>
            </a:r>
            <a:r>
              <a:rPr lang="zh-TW" altLang="en-US" sz="4800" dirty="0">
                <a:latin typeface="楷体" panose="02010609060101010101" pitchFamily="49" charset="-122"/>
                <a:ea typeface="楷体" panose="02010609060101010101" pitchFamily="49" charset="-122"/>
              </a:rPr>
              <a:t>們在那裡的時候，馬利亞的產期到了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他們佇</a:t>
            </a:r>
            <a:r>
              <a:rPr lang="zh-TW" altLang="en-US" sz="4800" dirty="0">
                <a:solidFill>
                  <a:srgbClr val="FFFF00"/>
                </a:solidFill>
                <a:latin typeface="楷体" panose="02010609060101010101" pitchFamily="49" charset="-122"/>
                <a:ea typeface="楷体" panose="02010609060101010101" pitchFamily="49" charset="-122"/>
              </a:rPr>
              <a:t>遐的時，馬利亞生產的時到</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sz="4800" dirty="0" smtClean="0"/>
              <a:t>(</a:t>
            </a:r>
            <a:r>
              <a:rPr lang="en-US" sz="4800" i="1" dirty="0" err="1" smtClean="0"/>
              <a:t>Eng</a:t>
            </a:r>
            <a:r>
              <a:rPr lang="en-US" sz="4800" dirty="0" smtClean="0"/>
              <a:t>) And </a:t>
            </a:r>
            <a:r>
              <a:rPr lang="en-US" sz="4800" dirty="0"/>
              <a:t>while they were there, the time came for her to give birth. </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4843291"/>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生</a:t>
            </a:r>
            <a:r>
              <a:rPr lang="zh-TW" altLang="en-US" sz="4800" dirty="0">
                <a:latin typeface="楷体" panose="02010609060101010101" pitchFamily="49" charset="-122"/>
                <a:ea typeface="楷体" panose="02010609060101010101" pitchFamily="49" charset="-122"/>
              </a:rPr>
              <a:t>了頭胎兒子，用布包著，放在馬槽裡，因為客店裡沒有地方</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就</a:t>
            </a:r>
            <a:r>
              <a:rPr lang="zh-TW" altLang="en-US" sz="4800" dirty="0">
                <a:solidFill>
                  <a:srgbClr val="FFFF00"/>
                </a:solidFill>
                <a:latin typeface="楷体" panose="02010609060101010101" pitchFamily="49" charset="-122"/>
                <a:ea typeface="楷体" panose="02010609060101010101" pitchFamily="49" charset="-122"/>
              </a:rPr>
              <a:t>生頭上子；伊用布給伊包，互伊睏佇槽裡，因為客館無所在通</a:t>
            </a:r>
            <a:r>
              <a:rPr lang="zh-TW" altLang="en-US" sz="4800" dirty="0" smtClean="0">
                <a:solidFill>
                  <a:srgbClr val="FFFF00"/>
                </a:solidFill>
                <a:latin typeface="楷体" panose="02010609060101010101" pitchFamily="49" charset="-122"/>
                <a:ea typeface="楷体" panose="02010609060101010101" pitchFamily="49" charset="-122"/>
              </a:rPr>
              <a:t>互</a:t>
            </a:r>
            <a:r>
              <a:rPr lang="zh-TW" altLang="en-US" sz="4800" dirty="0">
                <a:solidFill>
                  <a:srgbClr val="FFFF00"/>
                </a:solidFill>
                <a:latin typeface="楷体" panose="02010609060101010101" pitchFamily="49" charset="-122"/>
                <a:ea typeface="楷体" panose="02010609060101010101" pitchFamily="49" charset="-122"/>
              </a:rPr>
              <a:t>他們</a:t>
            </a:r>
            <a:r>
              <a:rPr lang="zh-TW" altLang="en-US" sz="4800" dirty="0" smtClean="0">
                <a:solidFill>
                  <a:srgbClr val="FFFF00"/>
                </a:solidFill>
                <a:latin typeface="楷体" panose="02010609060101010101" pitchFamily="49" charset="-122"/>
                <a:ea typeface="楷体" panose="02010609060101010101" pitchFamily="49" charset="-122"/>
              </a:rPr>
              <a:t>住</a:t>
            </a:r>
            <a:r>
              <a:rPr lang="zh-TW" altLang="en-US" sz="4800" dirty="0">
                <a:solidFill>
                  <a:srgbClr val="FFFF00"/>
                </a:solidFill>
                <a:latin typeface="楷体" panose="02010609060101010101" pitchFamily="49" charset="-122"/>
                <a:ea typeface="楷体" panose="02010609060101010101" pitchFamily="49" charset="-122"/>
              </a:rPr>
              <a:t>。 </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4079516"/>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路加福音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Luke </a:t>
            </a:r>
            <a:r>
              <a:rPr lang="en-US" altLang="zh-TW" sz="5400" dirty="0" smtClean="0">
                <a:effectLst/>
                <a:ea typeface="楷体" panose="02010609060101010101" pitchFamily="49" charset="-122"/>
              </a:rPr>
              <a:t>2:7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323987"/>
          </a:xfrm>
        </p:spPr>
        <p:txBody>
          <a:bodyPr/>
          <a:lstStyle/>
          <a:p>
            <a:pPr marL="0" indent="0" algn="ctr">
              <a:buNone/>
            </a:pPr>
            <a:r>
              <a:rPr lang="en-US" altLang="zh-TW" sz="4800" dirty="0"/>
              <a:t>(</a:t>
            </a:r>
            <a:r>
              <a:rPr lang="en-US" altLang="zh-TW" sz="4800" i="1" dirty="0" err="1"/>
              <a:t>Eng</a:t>
            </a:r>
            <a:r>
              <a:rPr lang="en-US" altLang="zh-TW" sz="4800" dirty="0"/>
              <a:t>) </a:t>
            </a:r>
            <a:r>
              <a:rPr lang="en-US" sz="4800" dirty="0"/>
              <a:t>And she gave birth to her firstborn son and wrapped him in swaddling cloths and laid him in a manger, because there was no place for them in the inn.</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759684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a:effectLst/>
                <a:ea typeface="楷体" panose="02010609060101010101" pitchFamily="49" charset="-122"/>
              </a:rPr>
              <a:t>1:18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3988784"/>
          </a:xfrm>
        </p:spPr>
        <p:txBody>
          <a:bodyPr/>
          <a:lstStyle/>
          <a:p>
            <a:pPr marL="0" indent="0" algn="ctr">
              <a:buNone/>
            </a:pPr>
            <a:r>
              <a:rPr lang="en-US" altLang="zh-TW" sz="4800" dirty="0" smtClean="0">
                <a:latin typeface="+mj-lt"/>
                <a:ea typeface="楷体" panose="02010609060101010101" pitchFamily="49" charset="-122"/>
              </a:rPr>
              <a:t>(</a:t>
            </a:r>
            <a:r>
              <a:rPr lang="en-US" altLang="zh-TW" sz="4800" i="1" dirty="0" err="1" smtClean="0">
                <a:latin typeface="+mj-lt"/>
                <a:ea typeface="楷体" panose="02010609060101010101" pitchFamily="49" charset="-122"/>
              </a:rPr>
              <a:t>Eng</a:t>
            </a:r>
            <a:r>
              <a:rPr lang="en-US" altLang="zh-TW" sz="4800" dirty="0" smtClean="0">
                <a:latin typeface="+mj-lt"/>
                <a:ea typeface="楷体" panose="02010609060101010101" pitchFamily="49" charset="-122"/>
              </a:rPr>
              <a:t>) Now </a:t>
            </a:r>
            <a:r>
              <a:rPr lang="en-US" altLang="zh-TW" sz="4800" dirty="0">
                <a:latin typeface="+mj-lt"/>
                <a:ea typeface="楷体" panose="02010609060101010101" pitchFamily="49" charset="-122"/>
              </a:rPr>
              <a:t>the birth of Jesus Christ took place in this way. When his mother Mary had been betrothed to Joseph, before they came together she was found to be with child from the Holy Spirit. </a:t>
            </a:r>
            <a:endParaRPr lang="zh-TW" altLang="en-US" sz="4800" dirty="0">
              <a:latin typeface="+mj-lt"/>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840569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她</a:t>
            </a:r>
            <a:r>
              <a:rPr lang="zh-TW" altLang="en-US" sz="4800" dirty="0">
                <a:latin typeface="楷体" panose="02010609060101010101" pitchFamily="49" charset="-122"/>
                <a:ea typeface="楷体" panose="02010609060101010101" pitchFamily="49" charset="-122"/>
              </a:rPr>
              <a:t>丈夫約瑟是個義人，不願張揚使她受辱，就打算暗中與她解除婚約</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的未婚夫約瑟是正直的人，無愛互伊佇人的面前見笑，想欲暗中解除婚約</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238096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659190"/>
          </a:xfrm>
        </p:spPr>
        <p:txBody>
          <a:bodyPr/>
          <a:lstStyle/>
          <a:p>
            <a:pPr marL="0" indent="0" algn="ctr">
              <a:buNone/>
            </a:pPr>
            <a:r>
              <a:rPr lang="en-US" altLang="zh-TW" sz="4800" dirty="0" smtClean="0">
                <a:latin typeface="+mj-lt"/>
                <a:ea typeface="楷体" panose="02010609060101010101" pitchFamily="49" charset="-122"/>
              </a:rPr>
              <a:t>(</a:t>
            </a:r>
            <a:r>
              <a:rPr lang="en-US" altLang="zh-TW" sz="4800" i="1" dirty="0" err="1" smtClean="0">
                <a:latin typeface="+mj-lt"/>
                <a:ea typeface="楷体" panose="02010609060101010101" pitchFamily="49" charset="-122"/>
              </a:rPr>
              <a:t>Eng</a:t>
            </a:r>
            <a:r>
              <a:rPr lang="en-US" altLang="zh-TW" sz="4800" dirty="0" smtClean="0">
                <a:latin typeface="+mj-lt"/>
                <a:ea typeface="楷体" panose="02010609060101010101" pitchFamily="49" charset="-122"/>
              </a:rPr>
              <a:t>) And </a:t>
            </a:r>
            <a:r>
              <a:rPr lang="en-US" altLang="zh-TW" sz="4800" dirty="0">
                <a:latin typeface="+mj-lt"/>
                <a:ea typeface="楷体" panose="02010609060101010101" pitchFamily="49" charset="-122"/>
              </a:rPr>
              <a:t>her husband Joseph, being a just man and unwilling to put her to shame, resolved to divorce her quietly.</a:t>
            </a:r>
            <a:endParaRPr lang="zh-TW" altLang="en-US" sz="4800" dirty="0">
              <a:latin typeface="+mj-lt"/>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131517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1:20a</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806922"/>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他一直想著這些事，主的使者就在夢中向他顯現，說：</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伊想此個代誌的時，佇眠夢中</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主的天使對伊出現，講：</a:t>
            </a:r>
            <a:endParaRPr lang="zh-TW" altLang="en-US" sz="4800" dirty="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109094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803"/>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1:20b</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大</a:t>
            </a:r>
            <a:r>
              <a:rPr lang="zh-TW" altLang="en-US" sz="4800" dirty="0">
                <a:latin typeface="楷体" panose="02010609060101010101" pitchFamily="49" charset="-122"/>
                <a:ea typeface="楷体" panose="02010609060101010101" pitchFamily="49" charset="-122"/>
              </a:rPr>
              <a:t>衛的子孫約瑟，只管放膽把你的妻子馬利亞迎娶過來，因為她懷的孕是從聖靈來的</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大</a:t>
            </a:r>
            <a:r>
              <a:rPr lang="zh-TW" altLang="en-US" sz="4800" dirty="0">
                <a:solidFill>
                  <a:srgbClr val="FFFF00"/>
                </a:solidFill>
                <a:latin typeface="楷体" panose="02010609060101010101" pitchFamily="49" charset="-122"/>
                <a:ea typeface="楷体" panose="02010609060101010101" pitchFamily="49" charset="-122"/>
              </a:rPr>
              <a:t>衛的後代約瑟，呣免驚，著娶馬利亞入門做某，因為伊所懷孕的胎是對聖神來的。</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349225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653582"/>
          </a:xfrm>
        </p:spPr>
        <p:txBody>
          <a:bodyPr/>
          <a:lstStyle/>
          <a:p>
            <a:pPr marL="0" indent="0" algn="ctr">
              <a:buNone/>
            </a:pPr>
            <a:r>
              <a:rPr lang="en-US" altLang="zh-TW" sz="4800" dirty="0" smtClean="0">
                <a:latin typeface="+mj-lt"/>
                <a:ea typeface="楷体" panose="02010609060101010101" pitchFamily="49" charset="-122"/>
              </a:rPr>
              <a:t>(</a:t>
            </a:r>
            <a:r>
              <a:rPr lang="en-US" altLang="zh-TW" sz="4800" i="1" dirty="0" err="1" smtClean="0">
                <a:latin typeface="+mj-lt"/>
                <a:ea typeface="楷体" panose="02010609060101010101" pitchFamily="49" charset="-122"/>
              </a:rPr>
              <a:t>Eng</a:t>
            </a:r>
            <a:r>
              <a:rPr lang="en-US" altLang="zh-TW" sz="4800" dirty="0">
                <a:latin typeface="+mj-lt"/>
                <a:ea typeface="楷体" panose="02010609060101010101" pitchFamily="49" charset="-122"/>
              </a:rPr>
              <a:t>) But as he considered these things, behold, an angel of the Lord appeared to him in a dream, saying, “Joseph, son of David, do not fear to take Mary as your wife, for that which is conceived in her is from the Holy Spirit.</a:t>
            </a:r>
            <a:endParaRPr lang="zh-TW" altLang="en-US" sz="4800" dirty="0">
              <a:latin typeface="+mj-lt"/>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627497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馬太福音</a:t>
            </a:r>
            <a:r>
              <a:rPr lang="zh-TW" altLang="en-US" sz="5400" dirty="0">
                <a:effectLst/>
                <a:ea typeface="楷体" panose="02010609060101010101" pitchFamily="49" charset="-122"/>
              </a:rPr>
              <a:t> </a:t>
            </a:r>
            <a:r>
              <a:rPr lang="en-US" altLang="zh-TW" sz="5400" dirty="0">
                <a:effectLst/>
                <a:ea typeface="楷体" panose="02010609060101010101" pitchFamily="49" charset="-122"/>
              </a:rPr>
              <a:t>Matthew</a:t>
            </a:r>
            <a:r>
              <a:rPr lang="zh-TW" altLang="en-US" sz="5400" dirty="0">
                <a:effectLst/>
                <a:ea typeface="楷体" panose="02010609060101010101" pitchFamily="49" charset="-122"/>
              </a:rPr>
              <a:t> </a:t>
            </a:r>
            <a:r>
              <a:rPr lang="en-US" altLang="zh-TW" sz="5400" dirty="0" smtClean="0">
                <a:effectLst/>
                <a:ea typeface="楷体" panose="02010609060101010101" pitchFamily="49" charset="-122"/>
              </a:rPr>
              <a:t>1:21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136517"/>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她</a:t>
            </a:r>
            <a:r>
              <a:rPr lang="zh-TW" altLang="en-US" sz="4800" dirty="0">
                <a:latin typeface="楷体" panose="02010609060101010101" pitchFamily="49" charset="-122"/>
                <a:ea typeface="楷体" panose="02010609060101010101" pitchFamily="49" charset="-122"/>
              </a:rPr>
              <a:t>必生一個兒子，你要給他起名叫耶穌，因為他要把自己的子民從罪惡中拯救出來</a:t>
            </a:r>
            <a:r>
              <a:rPr lang="zh-TW" altLang="en-US" sz="4800" dirty="0" smtClean="0">
                <a:latin typeface="楷体" panose="02010609060101010101" pitchFamily="49" charset="-122"/>
                <a:ea typeface="楷体" panose="02010609060101010101" pitchFamily="49" charset="-122"/>
              </a:rPr>
              <a:t>。</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會生一個查甫子，你著給伊號名叫做耶穌，因為伊欲救伊的子民脫</a:t>
            </a:r>
            <a:r>
              <a:rPr lang="zh-TW" altLang="en-US" sz="4800" dirty="0" smtClean="0">
                <a:solidFill>
                  <a:srgbClr val="FFFF00"/>
                </a:solidFill>
                <a:latin typeface="楷体" panose="02010609060101010101" pitchFamily="49" charset="-122"/>
                <a:ea typeface="楷体" panose="02010609060101010101" pitchFamily="49" charset="-122"/>
              </a:rPr>
              <a:t>離他們的</a:t>
            </a:r>
            <a:r>
              <a:rPr lang="zh-TW" altLang="en-US" sz="4800" dirty="0">
                <a:solidFill>
                  <a:srgbClr val="FFFF00"/>
                </a:solidFill>
                <a:latin typeface="楷体" panose="02010609060101010101" pitchFamily="49" charset="-122"/>
                <a:ea typeface="楷体" panose="02010609060101010101" pitchFamily="49" charset="-122"/>
              </a:rPr>
              <a:t>罪</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2555"/>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350037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376</TotalTime>
  <Words>4588</Words>
  <Application>Microsoft Office PowerPoint</Application>
  <PresentationFormat>On-screen Show (4:3)</PresentationFormat>
  <Paragraphs>193</Paragraphs>
  <Slides>29</Slides>
  <Notes>29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新細明體</vt:lpstr>
      <vt:lpstr>楷体</vt:lpstr>
      <vt:lpstr>Arial</vt:lpstr>
      <vt:lpstr>Calibri</vt:lpstr>
      <vt:lpstr>Courier New</vt:lpstr>
      <vt:lpstr>Trebuchet MS</vt:lpstr>
      <vt:lpstr>Wingdings</vt:lpstr>
      <vt:lpstr>1_Purple Template 1 Trebuchet</vt:lpstr>
      <vt:lpstr>White with Courier font for code slides</vt:lpstr>
      <vt:lpstr>馬太福音 Matthew 1:18-25 路加福音 Luke 2:1-7</vt:lpstr>
      <vt:lpstr>馬太福音 Matthew 1:18</vt:lpstr>
      <vt:lpstr>馬太福音 Matthew 1:18</vt:lpstr>
      <vt:lpstr>馬太福音 Matthew 1:19</vt:lpstr>
      <vt:lpstr>馬太福音 Matthew 1:19</vt:lpstr>
      <vt:lpstr>馬太福音 Matthew 1:20a</vt:lpstr>
      <vt:lpstr>馬太福音 Matthew 1:20b</vt:lpstr>
      <vt:lpstr>馬太福音 Matthew 1:20</vt:lpstr>
      <vt:lpstr>馬太福音 Matthew 1:21</vt:lpstr>
      <vt:lpstr>馬太福音 Matthew 1:21</vt:lpstr>
      <vt:lpstr>馬太福音 Matthew 1:22</vt:lpstr>
      <vt:lpstr>馬太福音 Matthew 1:23</vt:lpstr>
      <vt:lpstr>馬太福音 Matthew 1:23</vt:lpstr>
      <vt:lpstr>馬太福音 Matthew 1:24</vt:lpstr>
      <vt:lpstr>馬太福音 Matthew 1:24</vt:lpstr>
      <vt:lpstr>馬太福音 Matthew 1:25</vt:lpstr>
      <vt:lpstr>馬太福音 Matthew 1:25</vt:lpstr>
      <vt:lpstr>路加福音 Luke 2:1</vt:lpstr>
      <vt:lpstr>路加福音 Luke 2:1</vt:lpstr>
      <vt:lpstr>路加福音 Luke 2:2</vt:lpstr>
      <vt:lpstr>路加福音 Luke 2:2</vt:lpstr>
      <vt:lpstr>路加福音 Luke 2:3</vt:lpstr>
      <vt:lpstr>路加福音 Luke 2:4</vt:lpstr>
      <vt:lpstr>路加福音 Luke 2:4</vt:lpstr>
      <vt:lpstr>路加福音 Luke 2:5</vt:lpstr>
      <vt:lpstr>路加福音 Luke 2:5</vt:lpstr>
      <vt:lpstr>路加福音 Luke 2:6</vt:lpstr>
      <vt:lpstr>路加福音 Luke 2:7</vt:lpstr>
      <vt:lpstr>路加福音 Luke 2:7</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74</cp:revision>
  <dcterms:created xsi:type="dcterms:W3CDTF">2015-02-07T13:24:58Z</dcterms:created>
  <dcterms:modified xsi:type="dcterms:W3CDTF">2015-12-18T16:38:37Z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