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95" r:id="rId4"/>
  </p:sldMasterIdLst>
  <p:notesMasterIdLst>
    <p:notesMasterId r:id="rId17"/>
  </p:notesMasterIdLst>
  <p:sldIdLst>
    <p:sldId id="257" r:id="rId5"/>
    <p:sldId id="268"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07"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948681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180016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572286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94769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427786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703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488269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508839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944984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5/2/2015 10:05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1094840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759272"/>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3318730"/>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24854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606550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2046485"/>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597588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71692650"/>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281660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428204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483754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396454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1108899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390858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0557696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664679"/>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94680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022346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8173482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5/2/2015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18811205"/>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Lst>
  <p:transition>
    <p:fade/>
  </p:transition>
  <p:timing>
    <p:tnLst>
      <p:par>
        <p:cTn id="1" dur="indefinite" restart="never" nodeType="tmRoot"/>
      </p:par>
    </p:tnLst>
  </p:timing>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05800" cy="4876800"/>
          </a:xfrm>
        </p:spPr>
        <p:txBody>
          <a:bodyPr>
            <a:noAutofit/>
          </a:bodyPr>
          <a:lstStyle/>
          <a:p>
            <a:pPr algn="ctr">
              <a:lnSpc>
                <a:spcPct val="150000"/>
              </a:lnSpc>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紐約聖教會主日崇拜</a:t>
            </a:r>
            <a:r>
              <a:rPr lang="en-US" altLang="zh-TW" sz="5400" dirty="0">
                <a:latin typeface="楷体" panose="02010609060101010101" pitchFamily="49" charset="-122"/>
                <a:ea typeface="楷体" panose="02010609060101010101" pitchFamily="49" charset="-122"/>
              </a:rPr>
              <a:t>】</a:t>
            </a:r>
            <a:br>
              <a:rPr lang="en-US" altLang="zh-TW" sz="5400" dirty="0">
                <a:latin typeface="楷体" panose="02010609060101010101" pitchFamily="49" charset="-122"/>
                <a:ea typeface="楷体" panose="02010609060101010101" pitchFamily="49" charset="-122"/>
              </a:rPr>
            </a:br>
            <a:r>
              <a:rPr lang="en-US" altLang="zh-TW" sz="5400" dirty="0" smtClean="0">
                <a:latin typeface="楷体" panose="02010609060101010101" pitchFamily="49" charset="-122"/>
                <a:ea typeface="楷体" panose="02010609060101010101" pitchFamily="49" charset="-122"/>
              </a:rPr>
              <a:t>05/03/2015</a:t>
            </a:r>
            <a:r>
              <a:rPr lang="en-US" altLang="zh-TW" sz="5400" dirty="0">
                <a:latin typeface="楷体" panose="02010609060101010101" pitchFamily="49" charset="-122"/>
                <a:ea typeface="楷体" panose="02010609060101010101" pitchFamily="49" charset="-122"/>
              </a:rPr>
              <a:t/>
            </a:r>
            <a:br>
              <a:rPr lang="en-US" altLang="zh-TW" sz="5400" dirty="0">
                <a:latin typeface="楷体" panose="02010609060101010101" pitchFamily="49" charset="-122"/>
                <a:ea typeface="楷体" panose="02010609060101010101" pitchFamily="49" charset="-122"/>
              </a:rPr>
            </a:b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生活處境的聖地</a:t>
            </a:r>
            <a:r>
              <a:rPr lang="en-US" altLang="zh-TW" sz="5400" dirty="0" smtClean="0">
                <a:latin typeface="楷体" panose="02010609060101010101" pitchFamily="49" charset="-122"/>
                <a:ea typeface="楷体" panose="02010609060101010101" pitchFamily="49" charset="-122"/>
              </a:rPr>
              <a:t>》</a:t>
            </a:r>
            <a:r>
              <a:rPr lang="en-US" altLang="zh-TW" sz="5400" dirty="0">
                <a:latin typeface="楷体" panose="02010609060101010101" pitchFamily="49" charset="-122"/>
                <a:ea typeface="楷体" panose="02010609060101010101" pitchFamily="49" charset="-122"/>
              </a:rPr>
              <a:t/>
            </a:r>
            <a:br>
              <a:rPr lang="en-US" altLang="zh-TW"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尤陽生 牧師</a:t>
            </a:r>
            <a:endParaRPr lang="zh-TW" altLang="en-US" sz="5400"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以弗所書 </a:t>
            </a:r>
            <a:r>
              <a:rPr lang="en-US" altLang="zh-TW" sz="5400" dirty="0" smtClean="0">
                <a:latin typeface="楷体" panose="02010609060101010101" pitchFamily="49" charset="-122"/>
                <a:ea typeface="楷体" panose="02010609060101010101" pitchFamily="49" charset="-122"/>
              </a:rPr>
              <a:t>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就如創立世界以前，他在基督裡揀選了我們，使我們因著愛，在他面前成為聖潔，沒有瑕疵。</a:t>
            </a:r>
          </a:p>
        </p:txBody>
      </p:sp>
    </p:spTree>
    <p:extLst>
      <p:ext uri="{BB962C8B-B14F-4D97-AF65-F5344CB8AC3E}">
        <p14:creationId xmlns:p14="http://schemas.microsoft.com/office/powerpoint/2010/main" val="130395491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以弗所書 </a:t>
            </a:r>
            <a:r>
              <a:rPr lang="en-US" altLang="zh-TW" sz="5400" dirty="0" smtClean="0">
                <a:latin typeface="楷体" panose="02010609060101010101" pitchFamily="49" charset="-122"/>
                <a:ea typeface="楷体" panose="02010609060101010101" pitchFamily="49" charset="-122"/>
              </a:rPr>
              <a:t>4:23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你們要把心靈更換一新，</a:t>
            </a:r>
          </a:p>
        </p:txBody>
      </p:sp>
    </p:spTree>
    <p:extLst>
      <p:ext uri="{BB962C8B-B14F-4D97-AF65-F5344CB8AC3E}">
        <p14:creationId xmlns:p14="http://schemas.microsoft.com/office/powerpoint/2010/main" val="57745758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以弗所書 </a:t>
            </a:r>
            <a:r>
              <a:rPr lang="en-US" altLang="zh-TW" sz="5400" dirty="0" smtClean="0">
                <a:latin typeface="楷体" panose="02010609060101010101" pitchFamily="49" charset="-122"/>
                <a:ea typeface="楷体" panose="02010609060101010101" pitchFamily="49" charset="-122"/>
              </a:rPr>
              <a:t>4:24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並且穿上新人。這新人是照著　神的形象，在公義和真實的聖潔裡創造的</a:t>
            </a:r>
          </a:p>
        </p:txBody>
      </p:sp>
    </p:spTree>
    <p:extLst>
      <p:ext uri="{BB962C8B-B14F-4D97-AF65-F5344CB8AC3E}">
        <p14:creationId xmlns:p14="http://schemas.microsoft.com/office/powerpoint/2010/main" val="253134855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305800" cy="2743200"/>
          </a:xfrm>
        </p:spPr>
        <p:txBody>
          <a:bodyPr>
            <a:noAutofit/>
          </a:bodyPr>
          <a:lstStyle/>
          <a:p>
            <a:pPr algn="ctr">
              <a:lnSpc>
                <a:spcPct val="100000"/>
              </a:lnSpc>
            </a:pPr>
            <a:r>
              <a:rPr lang="en-US" altLang="zh-TW" sz="5400" dirty="0" smtClean="0">
                <a:solidFill>
                  <a:schemeClr val="bg1"/>
                </a:solidFill>
                <a:latin typeface="楷体" panose="02010609060101010101" pitchFamily="49" charset="-122"/>
                <a:ea typeface="楷体" panose="02010609060101010101" pitchFamily="49" charset="-122"/>
              </a:rPr>
              <a:t/>
            </a:r>
            <a:br>
              <a:rPr lang="en-US" altLang="zh-TW" sz="5400" dirty="0" smtClean="0">
                <a:solidFill>
                  <a:schemeClr val="bg1"/>
                </a:solidFill>
                <a:latin typeface="楷体" panose="02010609060101010101" pitchFamily="49" charset="-122"/>
                <a:ea typeface="楷体" panose="02010609060101010101" pitchFamily="49" charset="-122"/>
              </a:rPr>
            </a:br>
            <a:r>
              <a:rPr lang="en-US" altLang="zh-TW" sz="5400" dirty="0">
                <a:solidFill>
                  <a:schemeClr val="bg1"/>
                </a:solidFill>
                <a:latin typeface="楷体" panose="02010609060101010101" pitchFamily="49" charset="-122"/>
                <a:ea typeface="楷体" panose="02010609060101010101" pitchFamily="49" charset="-122"/>
              </a:rPr>
              <a:t/>
            </a:r>
            <a:br>
              <a:rPr lang="en-US" altLang="zh-TW" sz="5400" dirty="0">
                <a:solidFill>
                  <a:schemeClr val="bg1"/>
                </a:solidFill>
                <a:latin typeface="楷体" panose="02010609060101010101" pitchFamily="49" charset="-122"/>
                <a:ea typeface="楷体" panose="02010609060101010101" pitchFamily="49" charset="-122"/>
              </a:rPr>
            </a:br>
            <a:r>
              <a:rPr lang="zh-TW" altLang="en-US" sz="5400" dirty="0" smtClean="0">
                <a:solidFill>
                  <a:schemeClr val="bg1"/>
                </a:solidFill>
                <a:latin typeface="楷体" panose="02010609060101010101" pitchFamily="49" charset="-122"/>
                <a:ea typeface="楷体" panose="02010609060101010101" pitchFamily="49" charset="-122"/>
              </a:rPr>
              <a:t>經文</a:t>
            </a:r>
            <a:r>
              <a:rPr lang="en-US" altLang="zh-TW" sz="5400" dirty="0">
                <a:solidFill>
                  <a:schemeClr val="bg1"/>
                </a:solidFill>
                <a:latin typeface="楷体" panose="02010609060101010101" pitchFamily="49" charset="-122"/>
                <a:ea typeface="楷体" panose="02010609060101010101" pitchFamily="49" charset="-122"/>
              </a:rPr>
              <a:t>:</a:t>
            </a:r>
            <a:r>
              <a:rPr lang="en-US" altLang="zh-TW" sz="5400" dirty="0" smtClean="0">
                <a:solidFill>
                  <a:schemeClr val="bg1"/>
                </a:solidFill>
                <a:latin typeface="楷体" panose="02010609060101010101" pitchFamily="49" charset="-122"/>
                <a:ea typeface="楷体" panose="02010609060101010101" pitchFamily="49" charset="-122"/>
              </a:rPr>
              <a:t/>
            </a:r>
            <a:br>
              <a:rPr lang="en-US" altLang="zh-TW" sz="5400" dirty="0" smtClean="0">
                <a:solidFill>
                  <a:schemeClr val="bg1"/>
                </a:solidFill>
                <a:latin typeface="楷体" panose="02010609060101010101" pitchFamily="49" charset="-122"/>
                <a:ea typeface="楷体" panose="02010609060101010101" pitchFamily="49" charset="-122"/>
              </a:rPr>
            </a:br>
            <a:r>
              <a:rPr lang="zh-TW" altLang="en-US" sz="5400" dirty="0" smtClean="0">
                <a:solidFill>
                  <a:schemeClr val="bg1"/>
                </a:solidFill>
                <a:latin typeface="楷体" panose="02010609060101010101" pitchFamily="49" charset="-122"/>
                <a:ea typeface="楷体" panose="02010609060101010101" pitchFamily="49" charset="-122"/>
              </a:rPr>
              <a:t>出埃</a:t>
            </a:r>
            <a:r>
              <a:rPr lang="zh-TW" altLang="en-US" sz="5400" dirty="0">
                <a:solidFill>
                  <a:schemeClr val="bg1"/>
                </a:solidFill>
                <a:latin typeface="楷体" panose="02010609060101010101" pitchFamily="49" charset="-122"/>
                <a:ea typeface="楷体" panose="02010609060101010101" pitchFamily="49" charset="-122"/>
              </a:rPr>
              <a:t>及</a:t>
            </a:r>
            <a:r>
              <a:rPr lang="zh-TW" altLang="en-US" sz="5400" dirty="0" smtClean="0">
                <a:solidFill>
                  <a:schemeClr val="bg1"/>
                </a:solidFill>
                <a:latin typeface="楷体" panose="02010609060101010101" pitchFamily="49" charset="-122"/>
                <a:ea typeface="楷体" panose="02010609060101010101" pitchFamily="49" charset="-122"/>
              </a:rPr>
              <a:t>記 </a:t>
            </a:r>
            <a:r>
              <a:rPr lang="en-US" altLang="zh-TW" sz="5400" dirty="0" smtClean="0">
                <a:solidFill>
                  <a:schemeClr val="bg1"/>
                </a:solidFill>
                <a:latin typeface="楷体" panose="02010609060101010101" pitchFamily="49" charset="-122"/>
                <a:ea typeface="楷体" panose="02010609060101010101" pitchFamily="49" charset="-122"/>
              </a:rPr>
              <a:t>3:1-6</a:t>
            </a:r>
            <a:r>
              <a:rPr lang="zh-TW" altLang="en-US" sz="5400" dirty="0" smtClean="0">
                <a:solidFill>
                  <a:schemeClr val="bg1"/>
                </a:solidFill>
                <a:latin typeface="楷体" panose="02010609060101010101" pitchFamily="49" charset="-122"/>
                <a:ea typeface="楷体" panose="02010609060101010101" pitchFamily="49" charset="-122"/>
              </a:rPr>
              <a:t>；</a:t>
            </a:r>
            <a:r>
              <a:rPr lang="en-US" altLang="zh-TW" sz="5400" dirty="0" smtClean="0">
                <a:solidFill>
                  <a:schemeClr val="bg1"/>
                </a:solidFill>
                <a:latin typeface="楷体" panose="02010609060101010101" pitchFamily="49" charset="-122"/>
                <a:ea typeface="楷体" panose="02010609060101010101" pitchFamily="49" charset="-122"/>
              </a:rPr>
              <a:t/>
            </a:r>
            <a:br>
              <a:rPr lang="en-US" altLang="zh-TW" sz="5400" dirty="0" smtClean="0">
                <a:solidFill>
                  <a:schemeClr val="bg1"/>
                </a:solidFill>
                <a:latin typeface="楷体" panose="02010609060101010101" pitchFamily="49" charset="-122"/>
                <a:ea typeface="楷体" panose="02010609060101010101" pitchFamily="49" charset="-122"/>
              </a:rPr>
            </a:br>
            <a:r>
              <a:rPr lang="zh-TW" altLang="en-US" sz="5400" dirty="0" smtClean="0">
                <a:solidFill>
                  <a:schemeClr val="bg1"/>
                </a:solidFill>
                <a:latin typeface="楷体" panose="02010609060101010101" pitchFamily="49" charset="-122"/>
                <a:ea typeface="楷体" panose="02010609060101010101" pitchFamily="49" charset="-122"/>
              </a:rPr>
              <a:t>以</a:t>
            </a:r>
            <a:r>
              <a:rPr lang="zh-TW" altLang="en-US" sz="5400" dirty="0">
                <a:solidFill>
                  <a:schemeClr val="bg1"/>
                </a:solidFill>
                <a:latin typeface="楷体" panose="02010609060101010101" pitchFamily="49" charset="-122"/>
                <a:ea typeface="楷体" panose="02010609060101010101" pitchFamily="49" charset="-122"/>
              </a:rPr>
              <a:t>弗所</a:t>
            </a:r>
            <a:r>
              <a:rPr lang="zh-TW" altLang="en-US" sz="5400" dirty="0" smtClean="0">
                <a:solidFill>
                  <a:schemeClr val="bg1"/>
                </a:solidFill>
                <a:latin typeface="楷体" panose="02010609060101010101" pitchFamily="49" charset="-122"/>
                <a:ea typeface="楷体" panose="02010609060101010101" pitchFamily="49" charset="-122"/>
              </a:rPr>
              <a:t>書 </a:t>
            </a:r>
            <a:r>
              <a:rPr lang="en-US" altLang="zh-TW" sz="5400" dirty="0" smtClean="0">
                <a:solidFill>
                  <a:schemeClr val="bg1"/>
                </a:solidFill>
                <a:latin typeface="楷体" panose="02010609060101010101" pitchFamily="49" charset="-122"/>
                <a:ea typeface="楷体" panose="02010609060101010101" pitchFamily="49" charset="-122"/>
              </a:rPr>
              <a:t>1:3-4</a:t>
            </a:r>
            <a:r>
              <a:rPr lang="en-US" altLang="zh-TW" sz="5400" dirty="0">
                <a:solidFill>
                  <a:schemeClr val="bg1"/>
                </a:solidFill>
                <a:latin typeface="楷体" panose="02010609060101010101" pitchFamily="49" charset="-122"/>
                <a:ea typeface="楷体" panose="02010609060101010101" pitchFamily="49" charset="-122"/>
              </a:rPr>
              <a:t>; 4:23-24</a:t>
            </a:r>
            <a:endParaRPr lang="zh-TW" altLang="en-US" sz="5400" dirty="0">
              <a:solidFill>
                <a:schemeClr val="bg1"/>
              </a:solidFill>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9487142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那時，摩西正在牧放他岳父米甸祭司葉忒羅的羊群。有一次，他把羊群領到曠野的盡頭去，到了　神的山，就是何烈山。</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耶和華的使者從荊棘叢裡的火燄中向摩西顯現。摩西觀看，看見荊棘被火燒著，卻沒有燒毀。</a:t>
            </a:r>
          </a:p>
        </p:txBody>
      </p:sp>
    </p:spTree>
    <p:extLst>
      <p:ext uri="{BB962C8B-B14F-4D97-AF65-F5344CB8AC3E}">
        <p14:creationId xmlns:p14="http://schemas.microsoft.com/office/powerpoint/2010/main" val="31021904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摩西說：“我要到那邊去，看看這大異象，這荊棘為甚麼燒不掉？”</a:t>
            </a:r>
          </a:p>
        </p:txBody>
      </p:sp>
    </p:spTree>
    <p:extLst>
      <p:ext uri="{BB962C8B-B14F-4D97-AF65-F5344CB8AC3E}">
        <p14:creationId xmlns:p14="http://schemas.microsoft.com/office/powerpoint/2010/main" val="156365781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耶和華見摩西要到那邊去觀看，　神就從荊棘叢裡呼叫他，說：“摩西，摩西。”摩西說：“我在這裡。”</a:t>
            </a:r>
          </a:p>
        </p:txBody>
      </p:sp>
    </p:spTree>
    <p:extLst>
      <p:ext uri="{BB962C8B-B14F-4D97-AF65-F5344CB8AC3E}">
        <p14:creationId xmlns:p14="http://schemas.microsoft.com/office/powerpoint/2010/main" val="380948002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耶和華說：“不可過到這裡來；要把你腳上的鞋脫掉，因為你所站的地方是聖地。”</a:t>
            </a:r>
          </a:p>
        </p:txBody>
      </p:sp>
    </p:spTree>
    <p:extLst>
      <p:ext uri="{BB962C8B-B14F-4D97-AF65-F5344CB8AC3E}">
        <p14:creationId xmlns:p14="http://schemas.microsoft.com/office/powerpoint/2010/main" val="154728709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又說：“我是你父親的　神、亞伯拉罕的　神、以撒的　神、雅各的　神。”摩西因為怕見　神，就把自己的臉蒙住了。</a:t>
            </a:r>
          </a:p>
        </p:txBody>
      </p:sp>
    </p:spTree>
    <p:extLst>
      <p:ext uri="{BB962C8B-B14F-4D97-AF65-F5344CB8AC3E}">
        <p14:creationId xmlns:p14="http://schemas.microsoft.com/office/powerpoint/2010/main" val="365552610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以弗所書 </a:t>
            </a:r>
            <a:r>
              <a:rPr lang="en-US" altLang="zh-TW" sz="5400" dirty="0" smtClean="0">
                <a:latin typeface="楷体" panose="02010609060101010101" pitchFamily="49" charset="-122"/>
                <a:ea typeface="楷体" panose="02010609060101010101" pitchFamily="49" charset="-122"/>
              </a:rPr>
              <a:t>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我們主耶穌基督的父　神是應當稱頌的。他在基督裡，曾經把天上各種屬靈的福分賜給我們：</a:t>
            </a:r>
          </a:p>
        </p:txBody>
      </p:sp>
    </p:spTree>
    <p:extLst>
      <p:ext uri="{BB962C8B-B14F-4D97-AF65-F5344CB8AC3E}">
        <p14:creationId xmlns:p14="http://schemas.microsoft.com/office/powerpoint/2010/main" val="127301776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157</TotalTime>
  <Words>1460</Words>
  <Application>Microsoft Office PowerPoint</Application>
  <PresentationFormat>On-screen Show (4:3)</PresentationFormat>
  <Paragraphs>70</Paragraphs>
  <Slides>12</Slides>
  <Notes>12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12</vt:i4>
      </vt:variant>
    </vt:vector>
  </HeadingPairs>
  <TitlesOfParts>
    <vt:vector size="23" baseType="lpstr">
      <vt:lpstr>楷体</vt:lpstr>
      <vt:lpstr>Arial</vt:lpstr>
      <vt:lpstr>Calibri</vt:lpstr>
      <vt:lpstr>Century Gothic</vt:lpstr>
      <vt:lpstr>Courier New</vt:lpstr>
      <vt:lpstr>Trebuchet MS</vt:lpstr>
      <vt:lpstr>Wingdings</vt:lpstr>
      <vt:lpstr>Wingdings 3</vt:lpstr>
      <vt:lpstr>1_Purple Template 1 Trebuchet</vt:lpstr>
      <vt:lpstr>White with Courier font for code slides</vt:lpstr>
      <vt:lpstr>Slice</vt:lpstr>
      <vt:lpstr>【紐約聖教會主日崇拜】 05/03/2015 《生活處境的聖地》 尤陽生 牧師</vt:lpstr>
      <vt:lpstr>  經文: 出埃及記 3:1-6； 以弗所書 1:3-4; 4:23-24</vt:lpstr>
      <vt:lpstr>出埃及記 3:1</vt:lpstr>
      <vt:lpstr>出埃及記 3:2</vt:lpstr>
      <vt:lpstr>出埃及記 3:3</vt:lpstr>
      <vt:lpstr>出埃及記 3:4</vt:lpstr>
      <vt:lpstr>出埃及記 3:5</vt:lpstr>
      <vt:lpstr>出埃及記 3:6</vt:lpstr>
      <vt:lpstr>以弗所書 1:3</vt:lpstr>
      <vt:lpstr>以弗所書 1:4</vt:lpstr>
      <vt:lpstr>以弗所書 4:23</vt:lpstr>
      <vt:lpstr>以弗所書 4:24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31</cp:revision>
  <dcterms:created xsi:type="dcterms:W3CDTF">2015-02-07T13:24:58Z</dcterms:created>
  <dcterms:modified xsi:type="dcterms:W3CDTF">2015-05-03T02:05:50Z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