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1" r:id="rId7"/>
    <p:sldId id="26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6/4/2015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9:41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83044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9:42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8291618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9:43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02044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9:44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6077631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9:43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3487027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209800"/>
            <a:ext cx="7681913" cy="1218695"/>
          </a:xfrm>
        </p:spPr>
        <p:txBody>
          <a:bodyPr/>
          <a:lstStyle/>
          <a:p>
            <a:pPr algn="ctr"/>
            <a:r>
              <a:rPr lang="zh-TW" altLang="en-US" dirty="0">
                <a:effectLst/>
                <a:latin typeface="楷体" panose="02010609060101010101" pitchFamily="49" charset="-122"/>
                <a:ea typeface="楷体" panose="02010609060101010101" pitchFamily="49" charset="-122"/>
              </a:rPr>
              <a:t>世界是旅行地方</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4038600"/>
            <a:ext cx="7681913" cy="1447800"/>
          </a:xfrm>
        </p:spPr>
        <p:txBody>
          <a:bodyPr/>
          <a:lstStyle/>
          <a:p>
            <a:pPr algn="ctr">
              <a:spcBef>
                <a:spcPct val="0"/>
              </a:spcBef>
            </a:pPr>
            <a:r>
              <a:rPr lang="zh-TW" altLang="en-US" sz="5400" dirty="0">
                <a:solidFill>
                  <a:schemeClr val="tx1"/>
                </a:solidFill>
                <a:latin typeface="楷体" panose="02010609060101010101" pitchFamily="49" charset="-122"/>
                <a:ea typeface="楷体" panose="02010609060101010101" pitchFamily="49" charset="-122"/>
              </a:rPr>
              <a:t>詞：葉薇</a:t>
            </a:r>
            <a:r>
              <a:rPr lang="zh-TW" altLang="en-US" sz="5400" dirty="0" smtClean="0">
                <a:solidFill>
                  <a:schemeClr val="tx1"/>
                </a:solidFill>
                <a:latin typeface="楷体" panose="02010609060101010101" pitchFamily="49" charset="-122"/>
                <a:ea typeface="楷体" panose="02010609060101010101" pitchFamily="49" charset="-122"/>
              </a:rPr>
              <a:t>心</a:t>
            </a:r>
            <a:endParaRPr lang="en-US" altLang="zh-TW" sz="5400" dirty="0" smtClean="0">
              <a:solidFill>
                <a:schemeClr val="tx1"/>
              </a:solidFill>
              <a:latin typeface="楷体" panose="02010609060101010101" pitchFamily="49" charset="-122"/>
              <a:ea typeface="楷体" panose="02010609060101010101" pitchFamily="49" charset="-122"/>
            </a:endParaRPr>
          </a:p>
          <a:p>
            <a:pPr algn="ctr">
              <a:spcBef>
                <a:spcPct val="0"/>
              </a:spcBef>
            </a:pPr>
            <a:r>
              <a:rPr lang="zh-TW" altLang="en-US" sz="5400" dirty="0" smtClean="0">
                <a:solidFill>
                  <a:schemeClr val="tx1"/>
                </a:solidFill>
                <a:latin typeface="楷体" panose="02010609060101010101" pitchFamily="49" charset="-122"/>
                <a:ea typeface="楷体" panose="02010609060101010101" pitchFamily="49" charset="-122"/>
              </a:rPr>
              <a:t>曲</a:t>
            </a:r>
            <a:r>
              <a:rPr lang="zh-TW" altLang="en-US" sz="5400" dirty="0">
                <a:solidFill>
                  <a:schemeClr val="tx1"/>
                </a:solidFill>
                <a:latin typeface="楷体" panose="02010609060101010101" pitchFamily="49" charset="-122"/>
                <a:ea typeface="楷体" panose="02010609060101010101" pitchFamily="49" charset="-122"/>
              </a:rPr>
              <a:t>：林福裕</a:t>
            </a:r>
            <a:endParaRPr lang="en-US" sz="5400" dirty="0">
              <a:solidFill>
                <a:schemeClr val="tx1"/>
              </a:solidFill>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世界是旅行地方</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8288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世界是個旅行地方</a:t>
            </a:r>
          </a:p>
          <a:p>
            <a:pPr marL="0" indent="0" algn="ctr">
              <a:buNone/>
            </a:pPr>
            <a:r>
              <a:rPr lang="zh-TW" altLang="en-US" sz="5400" dirty="0" smtClean="0">
                <a:latin typeface="楷体" panose="02010609060101010101" pitchFamily="49" charset="-122"/>
                <a:ea typeface="楷体" panose="02010609060101010101" pitchFamily="49" charset="-122"/>
              </a:rPr>
              <a:t>噢 不</a:t>
            </a:r>
            <a:r>
              <a:rPr lang="zh-TW" altLang="en-US" sz="5400" dirty="0">
                <a:latin typeface="楷体" panose="02010609060101010101" pitchFamily="49" charset="-122"/>
                <a:ea typeface="楷体" panose="02010609060101010101" pitchFamily="49" charset="-122"/>
              </a:rPr>
              <a:t>是長久居住地</a:t>
            </a:r>
            <a:r>
              <a:rPr lang="zh-TW" altLang="en-US" sz="5400" dirty="0" smtClean="0">
                <a:latin typeface="楷体" panose="02010609060101010101" pitchFamily="49" charset="-122"/>
                <a:ea typeface="楷体" panose="02010609060101010101" pitchFamily="49" charset="-122"/>
              </a:rPr>
              <a:t>方</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世上一切都要過去　</a:t>
            </a:r>
          </a:p>
          <a:p>
            <a:pPr marL="0" indent="0" algn="ctr">
              <a:buNone/>
            </a:pPr>
            <a:r>
              <a:rPr lang="zh-TW" altLang="en-US" sz="5400" dirty="0">
                <a:latin typeface="楷体" panose="02010609060101010101" pitchFamily="49" charset="-122"/>
                <a:ea typeface="楷体" panose="02010609060101010101" pitchFamily="49" charset="-122"/>
              </a:rPr>
              <a:t>只要準備輕便行囊</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世界是旅行地方</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828800"/>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啊 人</a:t>
            </a:r>
            <a:r>
              <a:rPr lang="zh-TW" altLang="en-US" sz="5400" dirty="0">
                <a:latin typeface="楷体" panose="02010609060101010101" pitchFamily="49" charset="-122"/>
                <a:ea typeface="楷体" panose="02010609060101010101" pitchFamily="49" charset="-122"/>
              </a:rPr>
              <a:t>的生</a:t>
            </a:r>
            <a:r>
              <a:rPr lang="zh-TW" altLang="en-US" sz="5400" dirty="0" smtClean="0">
                <a:latin typeface="楷体" panose="02010609060101010101" pitchFamily="49" charset="-122"/>
                <a:ea typeface="楷体" panose="02010609060101010101" pitchFamily="49" charset="-122"/>
              </a:rPr>
              <a:t>命</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不</a:t>
            </a:r>
            <a:r>
              <a:rPr lang="zh-TW" altLang="en-US" sz="5400" dirty="0">
                <a:latin typeface="楷体" panose="02010609060101010101" pitchFamily="49" charset="-122"/>
                <a:ea typeface="楷体" panose="02010609060101010101" pitchFamily="49" charset="-122"/>
              </a:rPr>
              <a:t>在家道豐富</a:t>
            </a:r>
          </a:p>
          <a:p>
            <a:pPr marL="0" indent="0" algn="ctr">
              <a:buNone/>
            </a:pPr>
            <a:r>
              <a:rPr lang="zh-TW" altLang="en-US" sz="5400" dirty="0">
                <a:latin typeface="楷体" panose="02010609060101010101" pitchFamily="49" charset="-122"/>
                <a:ea typeface="楷体" panose="02010609060101010101" pitchFamily="49" charset="-122"/>
              </a:rPr>
              <a:t>有主耶</a:t>
            </a:r>
            <a:r>
              <a:rPr lang="zh-TW" altLang="en-US" sz="5400" dirty="0" smtClean="0">
                <a:latin typeface="楷体" panose="02010609060101010101" pitchFamily="49" charset="-122"/>
                <a:ea typeface="楷体" panose="02010609060101010101" pitchFamily="49" charset="-122"/>
              </a:rPr>
              <a:t>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才</a:t>
            </a:r>
            <a:r>
              <a:rPr lang="zh-TW" altLang="en-US" sz="5400" dirty="0">
                <a:latin typeface="楷体" panose="02010609060101010101" pitchFamily="49" charset="-122"/>
                <a:ea typeface="楷体" panose="02010609060101010101" pitchFamily="49" charset="-122"/>
              </a:rPr>
              <a:t>是真正有</a:t>
            </a:r>
            <a:r>
              <a:rPr lang="zh-TW" altLang="en-US" sz="5400" dirty="0" smtClean="0">
                <a:latin typeface="楷体" panose="02010609060101010101" pitchFamily="49" charset="-122"/>
                <a:ea typeface="楷体" panose="02010609060101010101" pitchFamily="49" charset="-122"/>
              </a:rPr>
              <a:t>福</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59481676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世界是旅行地方</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認</a:t>
            </a:r>
            <a:r>
              <a:rPr lang="zh-TW" altLang="en-US" sz="5400" dirty="0">
                <a:latin typeface="楷体" panose="02010609060101010101" pitchFamily="49" charset="-122"/>
                <a:ea typeface="楷体" panose="02010609060101010101" pitchFamily="49" charset="-122"/>
              </a:rPr>
              <a:t>識祂</a:t>
            </a:r>
            <a:r>
              <a:rPr lang="zh-TW" altLang="en-US" sz="5400" dirty="0" smtClean="0">
                <a:latin typeface="楷体" panose="02010609060101010101" pitchFamily="49" charset="-122"/>
                <a:ea typeface="楷体" panose="02010609060101010101" pitchFamily="49" charset="-122"/>
              </a:rPr>
              <a:t>的</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有</a:t>
            </a:r>
            <a:r>
              <a:rPr lang="zh-TW" altLang="en-US" sz="5400" dirty="0">
                <a:latin typeface="楷体" panose="02010609060101010101" pitchFamily="49" charset="-122"/>
                <a:ea typeface="楷体" panose="02010609060101010101" pitchFamily="49" charset="-122"/>
              </a:rPr>
              <a:t>永生盼</a:t>
            </a:r>
            <a:r>
              <a:rPr lang="zh-TW" altLang="en-US" sz="5400" dirty="0" smtClean="0">
                <a:latin typeface="楷体" panose="02010609060101010101" pitchFamily="49" charset="-122"/>
                <a:ea typeface="楷体" panose="02010609060101010101" pitchFamily="49" charset="-122"/>
              </a:rPr>
              <a:t>望</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跟隨祂</a:t>
            </a:r>
            <a:r>
              <a:rPr lang="zh-TW" altLang="en-US" sz="5400" dirty="0" smtClean="0">
                <a:latin typeface="楷体" panose="02010609060101010101" pitchFamily="49" charset="-122"/>
                <a:ea typeface="楷体" panose="02010609060101010101" pitchFamily="49" charset="-122"/>
              </a:rPr>
              <a:t>的</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有</a:t>
            </a:r>
            <a:r>
              <a:rPr lang="zh-TW" altLang="en-US" sz="5400" dirty="0">
                <a:latin typeface="楷体" panose="02010609060101010101" pitchFamily="49" charset="-122"/>
                <a:ea typeface="楷体" panose="02010609060101010101" pitchFamily="49" charset="-122"/>
              </a:rPr>
              <a:t>更美家</a:t>
            </a:r>
            <a:r>
              <a:rPr lang="zh-TW" altLang="en-US" sz="5400" dirty="0" smtClean="0">
                <a:latin typeface="楷体" panose="02010609060101010101" pitchFamily="49" charset="-122"/>
                <a:ea typeface="楷体" panose="02010609060101010101" pitchFamily="49" charset="-122"/>
              </a:rPr>
              <a:t>鄉</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97723096"/>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世界是旅行地方</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啊 人</a:t>
            </a:r>
            <a:r>
              <a:rPr lang="zh-TW" altLang="en-US" sz="5400" dirty="0">
                <a:latin typeface="楷体" panose="02010609060101010101" pitchFamily="49" charset="-122"/>
                <a:ea typeface="楷体" panose="02010609060101010101" pitchFamily="49" charset="-122"/>
              </a:rPr>
              <a:t>的生</a:t>
            </a:r>
            <a:r>
              <a:rPr lang="zh-TW" altLang="en-US" sz="5400" dirty="0" smtClean="0">
                <a:latin typeface="楷体" panose="02010609060101010101" pitchFamily="49" charset="-122"/>
                <a:ea typeface="楷体" panose="02010609060101010101" pitchFamily="49" charset="-122"/>
              </a:rPr>
              <a:t>命</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不</a:t>
            </a:r>
            <a:r>
              <a:rPr lang="zh-TW" altLang="en-US" sz="5400" dirty="0">
                <a:latin typeface="楷体" panose="02010609060101010101" pitchFamily="49" charset="-122"/>
                <a:ea typeface="楷体" panose="02010609060101010101" pitchFamily="49" charset="-122"/>
              </a:rPr>
              <a:t>在家道豐富</a:t>
            </a:r>
          </a:p>
          <a:p>
            <a:pPr marL="0" indent="0" algn="ctr">
              <a:buNone/>
            </a:pPr>
            <a:r>
              <a:rPr lang="zh-TW" altLang="en-US" sz="5400" dirty="0">
                <a:latin typeface="楷体" panose="02010609060101010101" pitchFamily="49" charset="-122"/>
                <a:ea typeface="楷体" panose="02010609060101010101" pitchFamily="49" charset="-122"/>
              </a:rPr>
              <a:t>有主耶</a:t>
            </a:r>
            <a:r>
              <a:rPr lang="zh-TW" altLang="en-US" sz="5400" dirty="0" smtClean="0">
                <a:latin typeface="楷体" panose="02010609060101010101" pitchFamily="49" charset="-122"/>
                <a:ea typeface="楷体" panose="02010609060101010101" pitchFamily="49" charset="-122"/>
              </a:rPr>
              <a:t>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才</a:t>
            </a:r>
            <a:r>
              <a:rPr lang="zh-TW" altLang="en-US" sz="5400" dirty="0">
                <a:latin typeface="楷体" panose="02010609060101010101" pitchFamily="49" charset="-122"/>
                <a:ea typeface="楷体" panose="02010609060101010101" pitchFamily="49" charset="-122"/>
              </a:rPr>
              <a:t>是真正有福</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49374052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93</TotalTime>
  <Words>640</Words>
  <Application>Microsoft Office PowerPoint</Application>
  <PresentationFormat>On-screen Show (4:3)</PresentationFormat>
  <Paragraphs>43</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世界是旅行地方</vt:lpstr>
      <vt:lpstr>世界是旅行地方</vt:lpstr>
      <vt:lpstr>世界是旅行地方</vt:lpstr>
      <vt:lpstr>世界是旅行地方</vt:lpstr>
      <vt:lpstr>世界是旅行地方</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20</cp:revision>
  <dcterms:created xsi:type="dcterms:W3CDTF">2015-02-07T13:24:58Z</dcterms:created>
  <dcterms:modified xsi:type="dcterms:W3CDTF">2015-06-05T01:47:16Z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