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60" r:id="rId4"/>
    <p:sldId id="261"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42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81200"/>
            <a:ext cx="7681913" cy="1447295"/>
          </a:xfrm>
        </p:spPr>
        <p:txBody>
          <a:bodyPr/>
          <a:lstStyle/>
          <a:p>
            <a:pPr algn="ctr"/>
            <a:r>
              <a:rPr lang="zh-TW" altLang="en-US" dirty="0">
                <a:effectLst/>
                <a:latin typeface="楷体" panose="02010609060101010101" pitchFamily="49" charset="-122"/>
                <a:ea typeface="楷体" panose="02010609060101010101" pitchFamily="49" charset="-122"/>
              </a:rPr>
              <a:t>主是我萬</a:t>
            </a:r>
            <a:r>
              <a:rPr lang="zh-TW" altLang="en-US" dirty="0" smtClean="0">
                <a:effectLst/>
                <a:latin typeface="楷体" panose="02010609060101010101" pitchFamily="49" charset="-122"/>
                <a:ea typeface="楷体" panose="02010609060101010101" pitchFamily="49" charset="-122"/>
              </a:rPr>
              <a:t>有</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a:t>
            </a:r>
            <a:r>
              <a:rPr lang="zh-CN" altLang="en-US" dirty="0" smtClean="0">
                <a:effectLst/>
                <a:latin typeface="楷体" panose="02010609060101010101" pitchFamily="49" charset="-122"/>
                <a:ea typeface="楷体" panose="02010609060101010101" pitchFamily="49" charset="-122"/>
              </a:rPr>
              <a:t>生</a:t>
            </a:r>
            <a:r>
              <a:rPr lang="zh-CN" altLang="en-US" dirty="0">
                <a:effectLst/>
                <a:latin typeface="楷体" panose="02010609060101010101" pitchFamily="49" charset="-122"/>
                <a:ea typeface="楷体" panose="02010609060101010101" pitchFamily="49" charset="-122"/>
              </a:rPr>
              <a:t>命聖詩</a:t>
            </a:r>
            <a:r>
              <a:rPr lang="en-US" altLang="zh-CN" dirty="0" smtClean="0">
                <a:effectLst/>
                <a:latin typeface="楷体" panose="02010609060101010101" pitchFamily="49" charset="-122"/>
                <a:ea typeface="楷体" panose="02010609060101010101" pitchFamily="49" charset="-122"/>
              </a:rPr>
              <a:t>387</a:t>
            </a:r>
            <a:r>
              <a:rPr lang="zh-TW" altLang="en-US" dirty="0" smtClean="0">
                <a:effectLst/>
                <a:latin typeface="楷体" panose="02010609060101010101" pitchFamily="49" charset="-122"/>
                <a:ea typeface="楷体" panose="02010609060101010101" pitchFamily="49" charset="-122"/>
              </a:rPr>
              <a:t>首）</a:t>
            </a:r>
            <a:endParaRPr lang="zh-TW" altLang="en-US" sz="5400"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9675449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主是我萬有</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求</a:t>
            </a:r>
            <a:r>
              <a:rPr lang="zh-TW" altLang="en-US" sz="5400" dirty="0">
                <a:latin typeface="楷体" panose="02010609060101010101" pitchFamily="49" charset="-122"/>
                <a:ea typeface="楷体" panose="02010609060101010101" pitchFamily="49" charset="-122"/>
              </a:rPr>
              <a:t>我心中</a:t>
            </a:r>
            <a:r>
              <a:rPr lang="zh-TW" altLang="en-US" sz="5400" dirty="0" smtClean="0">
                <a:latin typeface="楷体" panose="02010609060101010101" pitchFamily="49" charset="-122"/>
                <a:ea typeface="楷体" panose="02010609060101010101" pitchFamily="49" charset="-122"/>
              </a:rPr>
              <a:t>王 成</a:t>
            </a:r>
            <a:r>
              <a:rPr lang="zh-TW" altLang="en-US" sz="5400" dirty="0">
                <a:latin typeface="楷体" panose="02010609060101010101" pitchFamily="49" charset="-122"/>
                <a:ea typeface="楷体" panose="02010609060101010101" pitchFamily="49" charset="-122"/>
              </a:rPr>
              <a:t>為我異</a:t>
            </a:r>
            <a:r>
              <a:rPr lang="zh-TW" altLang="en-US" sz="5400" dirty="0" smtClean="0">
                <a:latin typeface="楷体" panose="02010609060101010101" pitchFamily="49" charset="-122"/>
                <a:ea typeface="楷体" panose="02010609060101010101" pitchFamily="49" charset="-122"/>
              </a:rPr>
              <a:t>象</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別無愛</a:t>
            </a:r>
            <a:r>
              <a:rPr lang="zh-TW" altLang="en-US" sz="5400" dirty="0" smtClean="0">
                <a:latin typeface="楷体" panose="02010609060101010101" pitchFamily="49" charset="-122"/>
                <a:ea typeface="楷体" panose="02010609060101010101" pitchFamily="49" charset="-122"/>
              </a:rPr>
              <a:t>慕 唯</a:t>
            </a:r>
            <a:r>
              <a:rPr lang="zh-TW" altLang="en-US" sz="5400" dirty="0">
                <a:latin typeface="楷体" panose="02010609060101010101" pitchFamily="49" charset="-122"/>
                <a:ea typeface="楷体" panose="02010609060101010101" pitchFamily="49" charset="-122"/>
              </a:rPr>
              <a:t>主我</a:t>
            </a:r>
            <a:r>
              <a:rPr lang="zh-TW" altLang="en-US" sz="5400" dirty="0" smtClean="0">
                <a:latin typeface="楷体" panose="02010609060101010101" pitchFamily="49" charset="-122"/>
                <a:ea typeface="楷体" panose="02010609060101010101" pitchFamily="49" charset="-122"/>
              </a:rPr>
              <a:t>景仰</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充</a:t>
            </a:r>
            <a:r>
              <a:rPr lang="zh-TW" altLang="en-US" sz="5400" dirty="0">
                <a:latin typeface="楷体" panose="02010609060101010101" pitchFamily="49" charset="-122"/>
                <a:ea typeface="楷体" panose="02010609060101010101" pitchFamily="49" charset="-122"/>
              </a:rPr>
              <a:t>滿我思</a:t>
            </a:r>
            <a:r>
              <a:rPr lang="zh-TW" altLang="en-US" sz="5400" dirty="0" smtClean="0">
                <a:latin typeface="楷体" panose="02010609060101010101" pitchFamily="49" charset="-122"/>
                <a:ea typeface="楷体" panose="02010609060101010101" pitchFamily="49" charset="-122"/>
              </a:rPr>
              <a:t>想 我</a:t>
            </a:r>
            <a:r>
              <a:rPr lang="zh-TW" altLang="en-US" sz="5400" dirty="0">
                <a:latin typeface="楷体" panose="02010609060101010101" pitchFamily="49" charset="-122"/>
                <a:ea typeface="楷体" panose="02010609060101010101" pitchFamily="49" charset="-122"/>
              </a:rPr>
              <a:t>心響</a:t>
            </a:r>
            <a:r>
              <a:rPr lang="zh-TW" altLang="en-US" sz="5400" dirty="0" smtClean="0">
                <a:latin typeface="楷体" panose="02010609060101010101" pitchFamily="49" charset="-122"/>
                <a:ea typeface="楷体" panose="02010609060101010101" pitchFamily="49" charset="-122"/>
              </a:rPr>
              <a:t>往</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睡</a:t>
            </a:r>
            <a:r>
              <a:rPr lang="zh-TW" altLang="en-US" sz="5400" dirty="0">
                <a:latin typeface="楷体" panose="02010609060101010101" pitchFamily="49" charset="-122"/>
                <a:ea typeface="楷体" panose="02010609060101010101" pitchFamily="49" charset="-122"/>
              </a:rPr>
              <a:t>著或睡</a:t>
            </a:r>
            <a:r>
              <a:rPr lang="zh-TW" altLang="en-US" sz="5400" dirty="0" smtClean="0">
                <a:latin typeface="楷体" panose="02010609060101010101" pitchFamily="49" charset="-122"/>
                <a:ea typeface="楷体" panose="02010609060101010101" pitchFamily="49" charset="-122"/>
              </a:rPr>
              <a:t>醒 慈</a:t>
            </a:r>
            <a:r>
              <a:rPr lang="zh-TW" altLang="en-US" sz="5400" dirty="0">
                <a:latin typeface="楷体" panose="02010609060101010101" pitchFamily="49" charset="-122"/>
                <a:ea typeface="楷体" panose="02010609060101010101" pitchFamily="49" charset="-122"/>
              </a:rPr>
              <a:t>容是我光</a:t>
            </a:r>
            <a:endParaRPr 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5405412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主是我萬有</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smtClean="0">
                <a:latin typeface="楷体" panose="02010609060101010101" pitchFamily="49" charset="-122"/>
                <a:ea typeface="楷体" panose="02010609060101010101" pitchFamily="49" charset="-122"/>
              </a:rPr>
              <a:t>成</a:t>
            </a:r>
            <a:r>
              <a:rPr lang="zh-TW" altLang="en-US" sz="5400" dirty="0">
                <a:latin typeface="楷体" panose="02010609060101010101" pitchFamily="49" charset="-122"/>
                <a:ea typeface="楷体" panose="02010609060101010101" pitchFamily="49" charset="-122"/>
              </a:rPr>
              <a:t>為我智</a:t>
            </a:r>
            <a:r>
              <a:rPr lang="zh-TW" altLang="en-US" sz="5400" dirty="0" smtClean="0">
                <a:latin typeface="楷体" panose="02010609060101010101" pitchFamily="49" charset="-122"/>
                <a:ea typeface="楷体" panose="02010609060101010101" pitchFamily="49" charset="-122"/>
              </a:rPr>
              <a:t>慧 成</a:t>
            </a:r>
            <a:r>
              <a:rPr lang="zh-TW" altLang="en-US" sz="5400" dirty="0">
                <a:latin typeface="楷体" panose="02010609060101010101" pitchFamily="49" charset="-122"/>
                <a:ea typeface="楷体" panose="02010609060101010101" pitchFamily="49" charset="-122"/>
              </a:rPr>
              <a:t>為我箴</a:t>
            </a:r>
            <a:r>
              <a:rPr lang="zh-TW" altLang="en-US" sz="5400" dirty="0" smtClean="0">
                <a:latin typeface="楷体" panose="02010609060101010101" pitchFamily="49" charset="-122"/>
                <a:ea typeface="楷体" panose="02010609060101010101" pitchFamily="49" charset="-122"/>
              </a:rPr>
              <a:t>言</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願常跟</a:t>
            </a:r>
            <a:r>
              <a:rPr lang="zh-TW" altLang="en-US" sz="5400" dirty="0" smtClean="0">
                <a:latin typeface="楷体" panose="02010609060101010101" pitchFamily="49" charset="-122"/>
                <a:ea typeface="楷体" panose="02010609060101010101" pitchFamily="49" charset="-122"/>
              </a:rPr>
              <a:t>隨 </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我身</a:t>
            </a:r>
            <a:r>
              <a:rPr lang="zh-TW" altLang="en-US" sz="5400" dirty="0" smtClean="0">
                <a:latin typeface="楷体" panose="02010609060101010101" pitchFamily="49" charset="-122"/>
                <a:ea typeface="楷体" panose="02010609060101010101" pitchFamily="49" charset="-122"/>
              </a:rPr>
              <a:t>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我聖</a:t>
            </a:r>
            <a:r>
              <a:rPr lang="zh-TW" altLang="en-US" sz="5400" dirty="0" smtClean="0">
                <a:latin typeface="楷体" panose="02010609060101010101" pitchFamily="49" charset="-122"/>
                <a:ea typeface="楷体" panose="02010609060101010101" pitchFamily="49" charset="-122"/>
              </a:rPr>
              <a:t>父 我是</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子</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常</a:t>
            </a:r>
            <a:r>
              <a:rPr lang="zh-TW" altLang="en-US" sz="5400" dirty="0">
                <a:latin typeface="楷体" panose="02010609060101010101" pitchFamily="49" charset="-122"/>
                <a:ea typeface="楷体" panose="02010609060101010101" pitchFamily="49" charset="-122"/>
              </a:rPr>
              <a:t>居我</a:t>
            </a:r>
            <a:r>
              <a:rPr lang="zh-TW" altLang="en-US" sz="5400" dirty="0" smtClean="0">
                <a:latin typeface="楷体" panose="02010609060101010101" pitchFamily="49" charset="-122"/>
                <a:ea typeface="楷体" panose="02010609060101010101" pitchFamily="49" charset="-122"/>
              </a:rPr>
              <a:t>心 我與</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合</a:t>
            </a:r>
            <a:r>
              <a:rPr lang="zh-TW" altLang="en-US" sz="5400" dirty="0">
                <a:latin typeface="楷体" panose="02010609060101010101" pitchFamily="49" charset="-122"/>
                <a:ea typeface="楷体" panose="02010609060101010101" pitchFamily="49" charset="-122"/>
              </a:rPr>
              <a:t>一</a:t>
            </a:r>
            <a:endParaRPr 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1967808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主是我萬有</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不求虛</a:t>
            </a:r>
            <a:r>
              <a:rPr lang="zh-TW" altLang="en-US" sz="5400" dirty="0" smtClean="0">
                <a:latin typeface="楷体" panose="02010609060101010101" pitchFamily="49" charset="-122"/>
                <a:ea typeface="楷体" panose="02010609060101010101" pitchFamily="49" charset="-122"/>
              </a:rPr>
              <a:t>名 也</a:t>
            </a:r>
            <a:r>
              <a:rPr lang="zh-TW" altLang="en-US" sz="5400" dirty="0">
                <a:latin typeface="楷体" panose="02010609060101010101" pitchFamily="49" charset="-122"/>
                <a:ea typeface="楷体" panose="02010609060101010101" pitchFamily="49" charset="-122"/>
              </a:rPr>
              <a:t>不求富</a:t>
            </a:r>
            <a:r>
              <a:rPr lang="zh-TW" altLang="en-US" sz="5400" dirty="0" smtClean="0">
                <a:latin typeface="楷体" panose="02010609060101010101" pitchFamily="49" charset="-122"/>
                <a:ea typeface="楷体" panose="02010609060101010101" pitchFamily="49" charset="-122"/>
              </a:rPr>
              <a:t>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我基</a:t>
            </a:r>
            <a:r>
              <a:rPr lang="zh-TW" altLang="en-US" sz="5400" dirty="0" smtClean="0">
                <a:latin typeface="楷体" panose="02010609060101010101" pitchFamily="49" charset="-122"/>
                <a:ea typeface="楷体" panose="02010609060101010101" pitchFamily="49" charset="-122"/>
              </a:rPr>
              <a:t>業 從</a:t>
            </a:r>
            <a:r>
              <a:rPr lang="zh-TW" altLang="en-US" sz="5400" dirty="0">
                <a:latin typeface="楷体" panose="02010609060101010101" pitchFamily="49" charset="-122"/>
                <a:ea typeface="楷体" panose="02010609060101010101" pitchFamily="49" charset="-122"/>
              </a:rPr>
              <a:t>今到永</a:t>
            </a:r>
            <a:r>
              <a:rPr lang="zh-TW" altLang="en-US" sz="5400" dirty="0" smtClean="0">
                <a:latin typeface="楷体" panose="02010609060101010101" pitchFamily="49" charset="-122"/>
                <a:ea typeface="楷体" panose="02010609060101010101" pitchFamily="49" charset="-122"/>
              </a:rPr>
              <a:t>久</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惟</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我</a:t>
            </a:r>
            <a:r>
              <a:rPr lang="zh-TW" altLang="en-US" sz="5400" dirty="0" smtClean="0">
                <a:latin typeface="楷体" panose="02010609060101010101" pitchFamily="49" charset="-122"/>
                <a:ea typeface="楷体" panose="02010609060101010101" pitchFamily="49" charset="-122"/>
              </a:rPr>
              <a:t>心 永</a:t>
            </a:r>
            <a:r>
              <a:rPr lang="zh-TW" altLang="en-US" sz="5400" dirty="0">
                <a:latin typeface="楷体" panose="02010609060101010101" pitchFamily="49" charset="-122"/>
                <a:ea typeface="楷体" panose="02010609060101010101" pitchFamily="49" charset="-122"/>
              </a:rPr>
              <a:t>遠居</a:t>
            </a:r>
            <a:r>
              <a:rPr lang="zh-TW" altLang="en-US" sz="5400" dirty="0" smtClean="0">
                <a:latin typeface="楷体" panose="02010609060101010101" pitchFamily="49" charset="-122"/>
                <a:ea typeface="楷体" panose="02010609060101010101" pitchFamily="49" charset="-122"/>
              </a:rPr>
              <a:t>首</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上大君</a:t>
            </a:r>
            <a:r>
              <a:rPr lang="zh-TW" altLang="en-US" sz="5400" dirty="0" smtClean="0">
                <a:latin typeface="楷体" panose="02010609060101010101" pitchFamily="49" charset="-122"/>
                <a:ea typeface="楷体" panose="02010609060101010101" pitchFamily="49" charset="-122"/>
              </a:rPr>
              <a:t>王 祢是</a:t>
            </a:r>
            <a:r>
              <a:rPr lang="zh-TW" altLang="en-US" sz="5400" dirty="0">
                <a:latin typeface="楷体" panose="02010609060101010101" pitchFamily="49" charset="-122"/>
                <a:ea typeface="楷体" panose="02010609060101010101" pitchFamily="49" charset="-122"/>
              </a:rPr>
              <a:t>我萬有</a:t>
            </a:r>
            <a:endParaRPr 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1556941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主是我萬有</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4 </a:t>
            </a: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上大君</a:t>
            </a:r>
            <a:r>
              <a:rPr lang="zh-TW" altLang="en-US" sz="5400" dirty="0" smtClean="0">
                <a:latin typeface="楷体" panose="02010609060101010101" pitchFamily="49" charset="-122"/>
                <a:ea typeface="楷体" panose="02010609060101010101" pitchFamily="49" charset="-122"/>
              </a:rPr>
              <a:t>王 光</a:t>
            </a:r>
            <a:r>
              <a:rPr lang="zh-TW" altLang="en-US" sz="5400" dirty="0">
                <a:latin typeface="楷体" panose="02010609060101010101" pitchFamily="49" charset="-122"/>
                <a:ea typeface="楷体" panose="02010609060101010101" pitchFamily="49" charset="-122"/>
              </a:rPr>
              <a:t>明的太</a:t>
            </a:r>
            <a:r>
              <a:rPr lang="zh-TW" altLang="en-US" sz="5400" dirty="0" smtClean="0">
                <a:latin typeface="楷体" panose="02010609060101010101" pitchFamily="49" charset="-122"/>
                <a:ea typeface="楷体" panose="02010609060101010101" pitchFamily="49" charset="-122"/>
              </a:rPr>
              <a:t>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容</a:t>
            </a:r>
            <a:r>
              <a:rPr lang="zh-TW" altLang="en-US" sz="5400" dirty="0">
                <a:latin typeface="楷体" panose="02010609060101010101" pitchFamily="49" charset="-122"/>
                <a:ea typeface="楷体" panose="02010609060101010101" pitchFamily="49" charset="-122"/>
              </a:rPr>
              <a:t>我享天</a:t>
            </a:r>
            <a:r>
              <a:rPr lang="zh-TW" altLang="en-US" sz="5400" dirty="0" smtClean="0">
                <a:latin typeface="楷体" panose="02010609060101010101" pitchFamily="49" charset="-122"/>
                <a:ea typeface="楷体" panose="02010609060101010101" pitchFamily="49" charset="-122"/>
              </a:rPr>
              <a:t>樂 我</a:t>
            </a:r>
            <a:r>
              <a:rPr lang="zh-TW" altLang="en-US" sz="5400" dirty="0">
                <a:latin typeface="楷体" panose="02010609060101010101" pitchFamily="49" charset="-122"/>
                <a:ea typeface="楷体" panose="02010609060101010101" pitchFamily="49" charset="-122"/>
              </a:rPr>
              <a:t>已打勝</a:t>
            </a:r>
            <a:r>
              <a:rPr lang="zh-TW" altLang="en-US" sz="5400" dirty="0" smtClean="0">
                <a:latin typeface="楷体" panose="02010609060101010101" pitchFamily="49" charset="-122"/>
                <a:ea typeface="楷体" panose="02010609060101010101" pitchFamily="49" charset="-122"/>
              </a:rPr>
              <a:t>仗</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心</a:t>
            </a:r>
            <a:r>
              <a:rPr lang="zh-TW" altLang="en-US" sz="5400" dirty="0" smtClean="0">
                <a:latin typeface="楷体" panose="02010609060101010101" pitchFamily="49" charset="-122"/>
                <a:ea typeface="楷体" panose="02010609060101010101" pitchFamily="49" charset="-122"/>
              </a:rPr>
              <a:t>屬</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心 永</a:t>
            </a:r>
            <a:r>
              <a:rPr lang="zh-TW" altLang="en-US" sz="5400" dirty="0">
                <a:latin typeface="楷体" panose="02010609060101010101" pitchFamily="49" charset="-122"/>
                <a:ea typeface="楷体" panose="02010609060101010101" pitchFamily="49" charset="-122"/>
              </a:rPr>
              <a:t>無變</a:t>
            </a:r>
            <a:r>
              <a:rPr lang="zh-TW" altLang="en-US" sz="5400" dirty="0" smtClean="0">
                <a:latin typeface="楷体" panose="02010609060101010101" pitchFamily="49" charset="-122"/>
                <a:ea typeface="楷体" panose="02010609060101010101" pitchFamily="49" charset="-122"/>
              </a:rPr>
              <a:t>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萬</a:t>
            </a:r>
            <a:r>
              <a:rPr lang="zh-TW" altLang="en-US" sz="5400" dirty="0">
                <a:latin typeface="楷体" panose="02010609060101010101" pitchFamily="49" charset="-122"/>
                <a:ea typeface="楷体" panose="02010609060101010101" pitchFamily="49" charset="-122"/>
              </a:rPr>
              <a:t>有的主</a:t>
            </a:r>
            <a:r>
              <a:rPr lang="zh-TW" altLang="en-US" sz="5400" dirty="0" smtClean="0">
                <a:latin typeface="楷体" panose="02010609060101010101" pitchFamily="49" charset="-122"/>
                <a:ea typeface="楷体" panose="02010609060101010101" pitchFamily="49" charset="-122"/>
              </a:rPr>
              <a:t>宰 成</a:t>
            </a:r>
            <a:r>
              <a:rPr lang="zh-TW" altLang="en-US" sz="5400" dirty="0">
                <a:latin typeface="楷体" panose="02010609060101010101" pitchFamily="49" charset="-122"/>
                <a:ea typeface="楷体" panose="02010609060101010101" pitchFamily="49" charset="-122"/>
              </a:rPr>
              <a:t>為我異象</a:t>
            </a:r>
            <a:endParaRPr 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2213043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85</TotalTime>
  <Words>695</Words>
  <Application>Microsoft Office PowerPoint</Application>
  <PresentationFormat>On-screen Show (4:3)</PresentationFormat>
  <Paragraphs>41</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1_Purple Template 1 Trebuchet</vt:lpstr>
      <vt:lpstr>White with Courier font for code slides</vt:lpstr>
      <vt:lpstr>主是我萬有 （生命聖詩387首）</vt:lpstr>
      <vt:lpstr>主是我萬有</vt:lpstr>
      <vt:lpstr>主是我萬有</vt:lpstr>
      <vt:lpstr>主是我萬有</vt:lpstr>
      <vt:lpstr>主是我萬有</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19</cp:revision>
  <dcterms:created xsi:type="dcterms:W3CDTF">2015-02-07T13:24:58Z</dcterms:created>
  <dcterms:modified xsi:type="dcterms:W3CDTF">2015-03-20T22:31:49Z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