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D4E90F3-EBD7-46B4-AEA2-3592EDB43E95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在天上真神寶座</a:t>
            </a:r>
            <a:r>
              <a:rPr lang="zh-TW" alt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前</a:t>
            </a:r>
            <a:r>
              <a:rPr lang="en-US" altLang="zh-TW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/>
            </a:r>
            <a:br>
              <a:rPr lang="en-US" altLang="zh-TW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</a:br>
            <a:r>
              <a:rPr lang="en-US" altLang="en-US" sz="3600" b="1" u="sng" dirty="0" smtClean="0">
                <a:solidFill>
                  <a:schemeClr val="tx1"/>
                </a:solidFill>
                <a:latin typeface="Comic Sans MS" pitchFamily="66" charset="0"/>
              </a:rPr>
              <a:t>Before </a:t>
            </a:r>
            <a:r>
              <a:rPr lang="en-US" altLang="en-US" sz="3600" b="1" u="sng" dirty="0" smtClean="0">
                <a:solidFill>
                  <a:schemeClr val="tx1"/>
                </a:solidFill>
                <a:latin typeface="Comic Sans MS" pitchFamily="66" charset="0"/>
              </a:rPr>
              <a:t>the Throne of God Above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在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天上真神寶座前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，有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主為我懇切代求，</a:t>
            </a:r>
          </a:p>
          <a:p>
            <a:pPr lvl="1"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有位大祭司帶著愛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遠活著為我祈求。</a:t>
            </a:r>
          </a:p>
          <a:p>
            <a:pPr lvl="1" algn="ctr">
              <a:buFontTx/>
              <a:buNone/>
            </a:pPr>
            <a:endParaRPr lang="en-US" alt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Before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throne of God above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 have a strong and perfect plea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great high priest whose name is love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Who ever lives and pleads for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943600"/>
          </a:xfrm>
        </p:spPr>
        <p:txBody>
          <a:bodyPr>
            <a:normAutofit lnSpcReduction="10000"/>
          </a:bodyPr>
          <a:lstStyle/>
          <a:p>
            <a:pPr lvl="1"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我的名刻在祂手上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我的名記在祂心中，</a:t>
            </a: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因祂站立在寶座前，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無權勢能將我奪去，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無權勢能將我奪去。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name is graven on His hands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name is written on His heart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 know that while in heaven He stands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tongue can bid me thence depart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tongue can bid me thence depar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</a:t>
            </a:r>
          </a:p>
          <a:p>
            <a:pPr marL="36576" indent="0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當撒但控告我的罪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，使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我的心感到絕望，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我抬頭仰望我的主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，祂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除去我的眾罪愆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When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satan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tempts me to despair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And tells me of the guilt within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Upward I look and see Him there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Who made an end to all my 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77200" cy="6019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無罪的救主為我死，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我罪惡靈魂得自由，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神的公義得以成全，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仰望我主我得赦免，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仰望我主我得赦免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Because the sinless Savior died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sinful soul is counted free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For God the just is satisfied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look on Him and pardon me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look on Him and pardon me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看哪天上復活羔羊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，毫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無瑕疵全然聖潔，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自有永有永不改變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，充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滿恩典榮耀君王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Behold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Him there the risen Lamb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perfect spotless righteousness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great unchangeable I AM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King of glory and of grace</a:t>
            </a:r>
          </a:p>
          <a:p>
            <a:endParaRPr lang="en-US" alt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467600" cy="55927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有祂同在永不滅亡，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祂的寶血買贖了我，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我的生命在基督裡，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全能真神我的救主，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全能真神我的救主</a:t>
            </a:r>
            <a:r>
              <a:rPr lang="zh-TW" altLang="en-US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One </a:t>
            </a: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with Himself I cannot die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soul is purchased by His blood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life is hid with Christ on high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With Christ my Savior and my God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With Christ my Savior and my God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242</TotalTime>
  <Words>431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在天上真神寶座前 Before the Throne of God Above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</dc:creator>
  <cp:lastModifiedBy>Admin</cp:lastModifiedBy>
  <cp:revision>19</cp:revision>
  <dcterms:created xsi:type="dcterms:W3CDTF">2013-10-19T23:38:19Z</dcterms:created>
  <dcterms:modified xsi:type="dcterms:W3CDTF">2015-05-10T04:18:34Z</dcterms:modified>
</cp:coreProperties>
</file>