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5"/>
  </p:notesMasterIdLst>
  <p:sldIdLst>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4/1/2015 10:14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52400"/>
            <a:ext cx="7804150" cy="6324600"/>
          </a:xfrm>
        </p:spPr>
        <p:txBody>
          <a:bodyPr/>
          <a:lstStyle/>
          <a:p>
            <a:pPr algn="ctr">
              <a:lnSpc>
                <a:spcPct val="100000"/>
              </a:lnSpc>
            </a:pPr>
            <a:r>
              <a:rPr lang="zh-CN" altLang="en-US" sz="4400" dirty="0">
                <a:effectLst/>
                <a:latin typeface="楷体" panose="02010609060101010101" pitchFamily="49" charset="-122"/>
                <a:ea typeface="楷体" panose="02010609060101010101" pitchFamily="49" charset="-122"/>
              </a:rPr>
              <a:t>紐約聖教</a:t>
            </a:r>
            <a:r>
              <a:rPr lang="zh-CN" altLang="en-US" sz="4400" dirty="0" smtClean="0">
                <a:effectLst/>
                <a:latin typeface="楷体" panose="02010609060101010101" pitchFamily="49" charset="-122"/>
                <a:ea typeface="楷体" panose="02010609060101010101" pitchFamily="49" charset="-122"/>
              </a:rPr>
              <a:t>會</a:t>
            </a:r>
            <a:r>
              <a:rPr lang="en-US" altLang="zh-CN" sz="4400" dirty="0" smtClean="0">
                <a:effectLst/>
                <a:latin typeface="楷体" panose="02010609060101010101" pitchFamily="49" charset="-122"/>
                <a:ea typeface="楷体" panose="02010609060101010101" pitchFamily="49" charset="-122"/>
              </a:rPr>
              <a:t/>
            </a:r>
            <a:br>
              <a:rPr lang="en-US" altLang="zh-CN" sz="4400" dirty="0" smtClean="0">
                <a:effectLst/>
                <a:latin typeface="楷体" panose="02010609060101010101" pitchFamily="49" charset="-122"/>
                <a:ea typeface="楷体" panose="02010609060101010101" pitchFamily="49" charset="-122"/>
              </a:rPr>
            </a:br>
            <a:r>
              <a:rPr lang="en-US" altLang="zh-CN" sz="4400" dirty="0" smtClean="0">
                <a:effectLst/>
                <a:latin typeface="楷体" panose="02010609060101010101" pitchFamily="49" charset="-122"/>
                <a:ea typeface="楷体" panose="02010609060101010101" pitchFamily="49" charset="-122"/>
              </a:rPr>
              <a:t>《</a:t>
            </a:r>
            <a:r>
              <a:rPr lang="zh-CN" altLang="en-US" sz="4400" dirty="0">
                <a:effectLst/>
                <a:latin typeface="楷体" panose="02010609060101010101" pitchFamily="49" charset="-122"/>
                <a:ea typeface="楷体" panose="02010609060101010101" pitchFamily="49" charset="-122"/>
              </a:rPr>
              <a:t>耶穌受難日</a:t>
            </a:r>
            <a:r>
              <a:rPr lang="en-US" altLang="zh-CN" sz="4400" dirty="0" smtClean="0">
                <a:effectLst/>
                <a:latin typeface="楷体" panose="02010609060101010101" pitchFamily="49" charset="-122"/>
                <a:ea typeface="楷体" panose="02010609060101010101" pitchFamily="49" charset="-122"/>
              </a:rPr>
              <a:t>》</a:t>
            </a:r>
            <a:r>
              <a:rPr lang="zh-CN" altLang="en-US" sz="4400" dirty="0" smtClean="0">
                <a:effectLst/>
                <a:latin typeface="楷体" panose="02010609060101010101" pitchFamily="49" charset="-122"/>
                <a:ea typeface="楷体" panose="02010609060101010101" pitchFamily="49" charset="-122"/>
              </a:rPr>
              <a:t>紀</a:t>
            </a:r>
            <a:r>
              <a:rPr lang="zh-CN" altLang="en-US" sz="4400" dirty="0">
                <a:effectLst/>
                <a:latin typeface="楷体" panose="02010609060101010101" pitchFamily="49" charset="-122"/>
                <a:ea typeface="楷体" panose="02010609060101010101" pitchFamily="49" charset="-122"/>
              </a:rPr>
              <a:t>念禮拜</a:t>
            </a:r>
            <a:br>
              <a:rPr lang="zh-CN" altLang="en-US" sz="4400" dirty="0">
                <a:effectLst/>
                <a:latin typeface="楷体" panose="02010609060101010101" pitchFamily="49" charset="-122"/>
                <a:ea typeface="楷体" panose="02010609060101010101" pitchFamily="49" charset="-122"/>
              </a:rPr>
            </a:br>
            <a:r>
              <a:rPr lang="en-US" altLang="zh-TW" sz="4000" dirty="0">
                <a:effectLst/>
                <a:ea typeface="楷体" panose="02010609060101010101" pitchFamily="49" charset="-122"/>
              </a:rPr>
              <a:t>The Passion of Christ Memorial Service, QTEC</a:t>
            </a:r>
            <a:r>
              <a:rPr lang="en-US" altLang="zh-TW" sz="4800" dirty="0">
                <a:effectLst/>
                <a:latin typeface="楷体" panose="02010609060101010101" pitchFamily="49" charset="-122"/>
                <a:ea typeface="楷体" panose="02010609060101010101" pitchFamily="49" charset="-122"/>
              </a:rPr>
              <a:t/>
            </a:r>
            <a:br>
              <a:rPr lang="en-US" altLang="zh-TW" sz="4800" dirty="0">
                <a:effectLst/>
                <a:latin typeface="楷体" panose="02010609060101010101" pitchFamily="49" charset="-122"/>
                <a:ea typeface="楷体" panose="02010609060101010101" pitchFamily="49" charset="-122"/>
              </a:rPr>
            </a:br>
            <a:r>
              <a:rPr lang="en-US" altLang="zh-TW" sz="3600" dirty="0">
                <a:effectLst/>
                <a:latin typeface="楷体" panose="02010609060101010101" pitchFamily="49" charset="-122"/>
                <a:ea typeface="楷体" panose="02010609060101010101" pitchFamily="49" charset="-122"/>
              </a:rPr>
              <a:t/>
            </a:r>
            <a:br>
              <a:rPr lang="en-US" altLang="zh-TW" sz="3600" dirty="0">
                <a:effectLst/>
                <a:latin typeface="楷体" panose="02010609060101010101" pitchFamily="49" charset="-122"/>
                <a:ea typeface="楷体" panose="02010609060101010101" pitchFamily="49" charset="-122"/>
              </a:rPr>
            </a:br>
            <a:r>
              <a:rPr lang="en-US" altLang="zh-TW" sz="4800" dirty="0" smtClean="0">
                <a:effectLst/>
                <a:latin typeface="楷体" panose="02010609060101010101" pitchFamily="49" charset="-122"/>
                <a:ea typeface="楷体" panose="02010609060101010101" pitchFamily="49" charset="-122"/>
              </a:rPr>
              <a:t>《</a:t>
            </a:r>
            <a:r>
              <a:rPr lang="zh-TW" altLang="en-US" sz="4800" dirty="0" smtClean="0">
                <a:effectLst/>
                <a:latin typeface="楷体" panose="02010609060101010101" pitchFamily="49" charset="-122"/>
                <a:ea typeface="楷体" panose="02010609060101010101" pitchFamily="49" charset="-122"/>
              </a:rPr>
              <a:t>上</a:t>
            </a:r>
            <a:r>
              <a:rPr lang="zh-TW" altLang="en-US" sz="4800" dirty="0">
                <a:effectLst/>
                <a:latin typeface="楷体" panose="02010609060101010101" pitchFamily="49" charset="-122"/>
                <a:ea typeface="楷体" panose="02010609060101010101" pitchFamily="49" charset="-122"/>
              </a:rPr>
              <a:t>帝的心</a:t>
            </a:r>
            <a:r>
              <a:rPr lang="zh-TW" altLang="en-US" sz="4800" dirty="0" smtClean="0">
                <a:effectLst/>
                <a:latin typeface="楷体" panose="02010609060101010101" pitchFamily="49" charset="-122"/>
                <a:ea typeface="楷体" panose="02010609060101010101" pitchFamily="49" charset="-122"/>
              </a:rPr>
              <a:t>事</a:t>
            </a:r>
            <a:r>
              <a:rPr lang="en-US" altLang="zh-TW" sz="4800" dirty="0" smtClean="0">
                <a:effectLst/>
                <a:latin typeface="楷体" panose="02010609060101010101" pitchFamily="49" charset="-122"/>
                <a:ea typeface="楷体" panose="02010609060101010101" pitchFamily="49" charset="-122"/>
              </a:rPr>
              <a:t>》</a:t>
            </a:r>
            <a:r>
              <a:rPr lang="en-US" altLang="zh-TW" sz="4800" dirty="0">
                <a:effectLst/>
                <a:latin typeface="楷体" panose="02010609060101010101" pitchFamily="49" charset="-122"/>
                <a:ea typeface="楷体" panose="02010609060101010101" pitchFamily="49" charset="-122"/>
              </a:rPr>
              <a:t/>
            </a:r>
            <a:br>
              <a:rPr lang="en-US" altLang="zh-TW" sz="4800" dirty="0">
                <a:effectLst/>
                <a:latin typeface="楷体" panose="02010609060101010101" pitchFamily="49" charset="-122"/>
                <a:ea typeface="楷体" panose="02010609060101010101" pitchFamily="49" charset="-122"/>
              </a:rPr>
            </a:br>
            <a:r>
              <a:rPr lang="en-US" altLang="zh-TW" sz="4400" dirty="0" smtClean="0">
                <a:effectLst/>
                <a:ea typeface="楷体" panose="02010609060101010101" pitchFamily="49" charset="-122"/>
              </a:rPr>
              <a:t>“The </a:t>
            </a:r>
            <a:r>
              <a:rPr lang="en-US" altLang="zh-TW" sz="4400" dirty="0">
                <a:effectLst/>
                <a:ea typeface="楷体" panose="02010609060101010101" pitchFamily="49" charset="-122"/>
              </a:rPr>
              <a:t>Thing That Matters God </a:t>
            </a:r>
            <a:r>
              <a:rPr lang="en-US" altLang="zh-TW" sz="4400" dirty="0" smtClean="0">
                <a:effectLst/>
                <a:ea typeface="楷体" panose="02010609060101010101" pitchFamily="49" charset="-122"/>
              </a:rPr>
              <a:t>Most”</a:t>
            </a:r>
            <a:r>
              <a:rPr lang="en-US" altLang="zh-TW" sz="3600" dirty="0">
                <a:effectLst/>
                <a:latin typeface="楷体" panose="02010609060101010101" pitchFamily="49" charset="-122"/>
                <a:ea typeface="楷体" panose="02010609060101010101" pitchFamily="49" charset="-122"/>
              </a:rPr>
              <a:t>	</a:t>
            </a:r>
            <a:r>
              <a:rPr lang="en-US" altLang="zh-TW" sz="4800" dirty="0">
                <a:effectLst/>
                <a:latin typeface="楷体" panose="02010609060101010101" pitchFamily="49" charset="-122"/>
                <a:ea typeface="楷体" panose="02010609060101010101" pitchFamily="49" charset="-122"/>
              </a:rPr>
              <a:t/>
            </a:r>
            <a:br>
              <a:rPr lang="en-US" altLang="zh-TW" sz="4800" dirty="0">
                <a:effectLst/>
                <a:latin typeface="楷体" panose="02010609060101010101" pitchFamily="49" charset="-122"/>
                <a:ea typeface="楷体" panose="02010609060101010101" pitchFamily="49" charset="-122"/>
              </a:rPr>
            </a:br>
            <a:r>
              <a:rPr lang="zh-TW" altLang="en-US" sz="4800" dirty="0" smtClean="0">
                <a:effectLst/>
                <a:latin typeface="楷体" panose="02010609060101010101" pitchFamily="49" charset="-122"/>
                <a:ea typeface="楷体" panose="02010609060101010101" pitchFamily="49" charset="-122"/>
              </a:rPr>
              <a:t>尤</a:t>
            </a:r>
            <a:r>
              <a:rPr lang="zh-TW" altLang="en-US" sz="4800" dirty="0">
                <a:effectLst/>
                <a:latin typeface="楷体" panose="02010609060101010101" pitchFamily="49" charset="-122"/>
                <a:ea typeface="楷体" panose="02010609060101010101" pitchFamily="49" charset="-122"/>
              </a:rPr>
              <a:t>陽生 牧</a:t>
            </a:r>
            <a:r>
              <a:rPr lang="zh-TW" altLang="en-US" sz="4800" dirty="0" smtClean="0">
                <a:effectLst/>
                <a:latin typeface="楷体" panose="02010609060101010101" pitchFamily="49" charset="-122"/>
                <a:ea typeface="楷体" panose="02010609060101010101" pitchFamily="49" charset="-122"/>
              </a:rPr>
              <a:t>師 </a:t>
            </a:r>
            <a:r>
              <a:rPr lang="en-US" altLang="zh-TW" sz="4800" dirty="0" smtClean="0">
                <a:effectLst/>
                <a:ea typeface="楷体" panose="02010609060101010101" pitchFamily="49" charset="-122"/>
              </a:rPr>
              <a:t>Pastor Yu</a:t>
            </a:r>
            <a:endParaRPr lang="zh-TW" altLang="en-US" sz="4800" dirty="0">
              <a:effectLst/>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156</TotalTime>
  <Words>107</Words>
  <Application>Microsoft Office PowerPoint</Application>
  <PresentationFormat>On-screen Show (4:3)</PresentationFormat>
  <Paragraphs>5</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1_Purple Template 1 Trebuchet</vt:lpstr>
      <vt:lpstr>White with Courier font for code slides</vt:lpstr>
      <vt:lpstr>紐約聖教會 《耶穌受難日》紀念禮拜 The Passion of Christ Memorial Service, QTEC  《上帝的心事》 “The Thing That Matters God Most”  尤陽生 牧師 Pastor Yu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28</cp:revision>
  <dcterms:created xsi:type="dcterms:W3CDTF">2015-02-07T13:24:58Z</dcterms:created>
  <dcterms:modified xsi:type="dcterms:W3CDTF">2015-04-02T02:19:45Z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