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98" r:id="rId4"/>
    <p:sldId id="302" r:id="rId5"/>
    <p:sldId id="303" r:id="rId6"/>
    <p:sldId id="30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61" d="100"/>
          <a:sy n="61" d="100"/>
        </p:scale>
        <p:origin x="-72" y="-7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10/18/2016 11:54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10/18/2016 11:54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10/18/2016 11:54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10/18/2016 11:54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3744102"/>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主的愛像一道江河</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寶座能力流到萬民</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祂是光 照耀我的生命</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敬拜主 高舉祂的聖名</a:t>
            </a:r>
            <a:endParaRPr lang="en-US" altLang="zh-TW" sz="5400" b="1" dirty="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3744102"/>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主的靈如風吹我心</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安慰憂傷破碎的靈</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祂是王掌管我的心靈</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親愛主 願祢從天降臨</a:t>
            </a:r>
            <a:endParaRPr lang="en-US" altLang="zh-TW" sz="5400" b="1" dirty="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283000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一道江河 流呀流呀</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流到豐盛的生命</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頌讚奇</a:t>
            </a: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妙榮耀</a:t>
            </a: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的聖名</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283000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我靈歌唱 唱呀唱呀</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唱到靈裡都歡欣</a:t>
            </a:r>
            <a:endParaRPr lang="en-US" altLang="zh-TW" sz="54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effectLst>
                  <a:innerShdw blurRad="63500" dist="127000" dir="13500000">
                    <a:srgbClr val="00B050">
                      <a:alpha val="50000"/>
                    </a:srgbClr>
                  </a:innerShdw>
                </a:effectLst>
                <a:latin typeface="楷体" pitchFamily="49" charset="-122"/>
                <a:ea typeface="楷体" pitchFamily="49" charset="-122"/>
              </a:rPr>
              <a:t>主聖靈現在來掌權運行</a:t>
            </a:r>
            <a:endParaRPr lang="en-US" altLang="zh-TW" sz="5400" b="1" dirty="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572</TotalTime>
  <Words>545</Words>
  <Application>Microsoft Office PowerPoint</Application>
  <PresentationFormat>On-screen Show (4:3)</PresentationFormat>
  <Paragraphs>38</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100</cp:revision>
  <dcterms:created xsi:type="dcterms:W3CDTF">2015-02-07T13:24:58Z</dcterms:created>
  <dcterms:modified xsi:type="dcterms:W3CDTF">2016-10-19T03:59:22Z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