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80" r:id="rId4"/>
    <p:sldId id="281" r:id="rId5"/>
    <p:sldId id="282" r:id="rId6"/>
    <p:sldId id="283" r:id="rId7"/>
    <p:sldId id="28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14" y="-9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9/28/2016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9/28/2016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9/28/2016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9/28/2016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9/28/2016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20160925\glory.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8" name="Subtitle 2"/>
          <p:cNvSpPr txBox="1">
            <a:spLocks/>
          </p:cNvSpPr>
          <p:nvPr/>
        </p:nvSpPr>
        <p:spPr>
          <a:xfrm>
            <a:off x="685800" y="4038600"/>
            <a:ext cx="7391400" cy="14462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r>
              <a:rPr kumimoji="0" lang="zh-TW" altLang="en-US"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詞</a:t>
            </a:r>
            <a:r>
              <a:rPr kumimoji="0" lang="en-US" altLang="zh-TW"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a:t>
            </a:r>
            <a:r>
              <a:rPr kumimoji="0" lang="zh-TW" altLang="en-US"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鄭懋柔</a:t>
            </a:r>
            <a:endParaRPr kumimoji="0" lang="en-US" altLang="zh-TW"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endParaRPr>
          </a:p>
          <a:p>
            <a:pPr marL="396875" marR="0" lvl="0" indent="-396875" algn="ctr" defTabSz="914363" rtl="0" eaLnBrk="1" fontAlgn="auto" latinLnBrk="0" hangingPunct="1">
              <a:lnSpc>
                <a:spcPct val="90000"/>
              </a:lnSpc>
              <a:spcBef>
                <a:spcPct val="20000"/>
              </a:spcBef>
              <a:spcAft>
                <a:spcPts val="0"/>
              </a:spcAft>
              <a:buClrTx/>
              <a:buSzTx/>
              <a:tabLst/>
              <a:defRPr/>
            </a:pPr>
            <a:r>
              <a:rPr kumimoji="0" lang="zh-TW" altLang="en-US"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曲</a:t>
            </a:r>
            <a:r>
              <a:rPr kumimoji="0" lang="en-US" altLang="zh-TW"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a:t>
            </a:r>
            <a:r>
              <a:rPr kumimoji="0" lang="zh-TW" altLang="en-US"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游智婷</a:t>
            </a:r>
            <a:endParaRPr kumimoji="0" lang="en-US" sz="44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
        <p:nvSpPr>
          <p:cNvPr id="10" name="Title 1"/>
          <p:cNvSpPr txBox="1">
            <a:spLocks/>
          </p:cNvSpPr>
          <p:nvPr/>
        </p:nvSpPr>
        <p:spPr>
          <a:xfrm>
            <a:off x="533400" y="1752600"/>
            <a:ext cx="7681913" cy="1207575"/>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62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這裡有榮耀</a:t>
            </a:r>
            <a:endParaRPr kumimoji="0" lang="zh-TW" altLang="en-US" sz="62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20160925\glory.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txBox="1">
            <a:spLocks/>
          </p:cNvSpPr>
          <p:nvPr/>
        </p:nvSpPr>
        <p:spPr>
          <a:xfrm>
            <a:off x="1143000" y="1981200"/>
            <a:ext cx="6553200" cy="3505200"/>
          </a:xfrm>
          <a:prstGeom prst="rect">
            <a:avLst/>
          </a:prstGeom>
        </p:spPr>
        <p:txBody>
          <a:bodyPr/>
          <a:lstStyle/>
          <a:p>
            <a:pPr marL="396875" lvl="0" indent="-396875" algn="ctr" defTabSz="914363">
              <a:lnSpc>
                <a:spcPct val="90000"/>
              </a:lnSpc>
              <a:spcBef>
                <a:spcPct val="20000"/>
              </a:spcBef>
            </a:pPr>
            <a:r>
              <a:rPr lang="zh-TW" altLang="en-US" sz="5400" b="1" dirty="0" smtClean="0">
                <a:latin typeface="楷体" pitchFamily="49" charset="-122"/>
                <a:ea typeface="楷体" pitchFamily="49" charset="-122"/>
              </a:rPr>
              <a:t>哈利路亞 哈利路亞</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這裡有榮耀</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哈利路亞 哈利路亞</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這裡有醫治湧流</a:t>
            </a:r>
            <a:endParaRPr kumimoji="0" lang="en-US" sz="5400" b="1"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5" name="Title 1"/>
          <p:cNvSpPr txBox="1">
            <a:spLocks/>
          </p:cNvSpPr>
          <p:nvPr/>
        </p:nvSpPr>
        <p:spPr>
          <a:xfrm>
            <a:off x="685800" y="15240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這裡有榮耀</a:t>
            </a:r>
            <a:endParaRPr kumimoji="0" lang="zh-TW" altLang="en-US" sz="5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20160925\glory.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txBox="1">
            <a:spLocks/>
          </p:cNvSpPr>
          <p:nvPr/>
        </p:nvSpPr>
        <p:spPr>
          <a:xfrm>
            <a:off x="838200" y="1981200"/>
            <a:ext cx="6858000" cy="3505200"/>
          </a:xfrm>
          <a:prstGeom prst="rect">
            <a:avLst/>
          </a:prstGeom>
        </p:spPr>
        <p:txBody>
          <a:bodyPr/>
          <a:lstStyle/>
          <a:p>
            <a:pPr marL="396875" lvl="0" indent="-396875" algn="ctr" defTabSz="914363">
              <a:lnSpc>
                <a:spcPct val="90000"/>
              </a:lnSpc>
              <a:spcBef>
                <a:spcPct val="20000"/>
              </a:spcBef>
            </a:pPr>
            <a:r>
              <a:rPr lang="zh-TW" altLang="en-US" sz="5400" b="1" dirty="0" smtClean="0">
                <a:latin typeface="楷体" pitchFamily="49" charset="-122"/>
                <a:ea typeface="楷体" pitchFamily="49" charset="-122"/>
              </a:rPr>
              <a:t>哈利路亞 哈利路亞</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這裡有光明自由</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敬拜聲音如眾水湧流</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永活的主祢在這裡</a:t>
            </a:r>
            <a:endParaRPr kumimoji="0" lang="en-US" sz="5400" b="1"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5" name="Title 1"/>
          <p:cNvSpPr txBox="1">
            <a:spLocks/>
          </p:cNvSpPr>
          <p:nvPr/>
        </p:nvSpPr>
        <p:spPr>
          <a:xfrm>
            <a:off x="685800" y="15240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這裡有榮耀</a:t>
            </a:r>
            <a:endParaRPr kumimoji="0" lang="zh-TW" altLang="en-US" sz="5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20160925\glory.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txBox="1">
            <a:spLocks/>
          </p:cNvSpPr>
          <p:nvPr/>
        </p:nvSpPr>
        <p:spPr>
          <a:xfrm>
            <a:off x="762000" y="1828800"/>
            <a:ext cx="7315200" cy="3505200"/>
          </a:xfrm>
          <a:prstGeom prst="rect">
            <a:avLst/>
          </a:prstGeom>
        </p:spPr>
        <p:txBody>
          <a:bodyPr/>
          <a:lstStyle/>
          <a:p>
            <a:pPr marL="396875" lvl="0" indent="-396875" algn="ctr" defTabSz="914363">
              <a:lnSpc>
                <a:spcPct val="90000"/>
              </a:lnSpc>
              <a:spcBef>
                <a:spcPct val="20000"/>
              </a:spcBef>
            </a:pPr>
            <a:r>
              <a:rPr lang="zh-TW" altLang="en-US" sz="5400" b="1" dirty="0" smtClean="0">
                <a:latin typeface="楷体" pitchFamily="49" charset="-122"/>
                <a:ea typeface="楷体" pitchFamily="49" charset="-122"/>
              </a:rPr>
              <a:t>祢是起初的 末後的 </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昔在今在永在的主</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全心敬拜祢 大聲歡呼 </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羔羊被高舉</a:t>
            </a:r>
            <a:endParaRPr kumimoji="0" lang="en-US" sz="5400" b="1"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5" name="Title 1"/>
          <p:cNvSpPr txBox="1">
            <a:spLocks/>
          </p:cNvSpPr>
          <p:nvPr/>
        </p:nvSpPr>
        <p:spPr>
          <a:xfrm>
            <a:off x="685800" y="15240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這裡有榮耀</a:t>
            </a:r>
            <a:endParaRPr kumimoji="0" lang="zh-TW" altLang="en-US" sz="5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20160925\glory.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txBox="1">
            <a:spLocks/>
          </p:cNvSpPr>
          <p:nvPr/>
        </p:nvSpPr>
        <p:spPr>
          <a:xfrm>
            <a:off x="762000" y="1752600"/>
            <a:ext cx="7696200" cy="3733800"/>
          </a:xfrm>
          <a:prstGeom prst="rect">
            <a:avLst/>
          </a:prstGeom>
        </p:spPr>
        <p:txBody>
          <a:bodyPr/>
          <a:lstStyle/>
          <a:p>
            <a:pPr marL="396875" lvl="0" indent="-396875" algn="ctr" defTabSz="914363">
              <a:lnSpc>
                <a:spcPct val="90000"/>
              </a:lnSpc>
              <a:spcBef>
                <a:spcPct val="20000"/>
              </a:spcBef>
            </a:pPr>
            <a:r>
              <a:rPr lang="zh-TW" altLang="en-US" sz="5400" b="1" dirty="0" smtClean="0">
                <a:latin typeface="楷体" pitchFamily="49" charset="-122"/>
                <a:ea typeface="楷体" pitchFamily="49" charset="-122"/>
              </a:rPr>
              <a:t>公義的日頭 如光照耀</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萬國讚嘆祢的榮美</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聖潔公義主 明亮晨星</a:t>
            </a:r>
            <a:br>
              <a:rPr lang="zh-TW" altLang="en-US" sz="5400" b="1" dirty="0" smtClean="0">
                <a:latin typeface="楷体" pitchFamily="49" charset="-122"/>
                <a:ea typeface="楷体" pitchFamily="49" charset="-122"/>
              </a:rPr>
            </a:br>
            <a:r>
              <a:rPr lang="zh-TW" altLang="en-US" sz="5400" b="1" dirty="0" smtClean="0">
                <a:latin typeface="楷体" pitchFamily="49" charset="-122"/>
                <a:ea typeface="楷体" pitchFamily="49" charset="-122"/>
              </a:rPr>
              <a:t>昔在 今在 永在的君王</a:t>
            </a:r>
            <a:endParaRPr kumimoji="0" lang="en-US" sz="5400" b="1"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5" name="Title 1"/>
          <p:cNvSpPr txBox="1">
            <a:spLocks/>
          </p:cNvSpPr>
          <p:nvPr/>
        </p:nvSpPr>
        <p:spPr>
          <a:xfrm>
            <a:off x="685800" y="15240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這裡有榮耀</a:t>
            </a:r>
            <a:endParaRPr kumimoji="0" lang="zh-TW" altLang="en-US" sz="5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279</TotalTime>
  <Words>578</Words>
  <Application>Microsoft Office PowerPoint</Application>
  <PresentationFormat>On-screen Show (4:3)</PresentationFormat>
  <Paragraphs>31</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Slide 1</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57</cp:revision>
  <dcterms:created xsi:type="dcterms:W3CDTF">2015-02-07T13:24:58Z</dcterms:created>
  <dcterms:modified xsi:type="dcterms:W3CDTF">2016-09-29T02:56:00Z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