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2/10/2016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2/10/2016 10:22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679825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2/10/2016 10:24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059379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2/10/2016 10:24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754168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2/10/2016 10:25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383076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2/10/2016 10:25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73660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86000"/>
            <a:ext cx="7681913" cy="1142495"/>
          </a:xfrm>
        </p:spPr>
        <p:txBody>
          <a:bodyPr/>
          <a:lstStyle/>
          <a:p>
            <a:pPr algn="ctr"/>
            <a:r>
              <a:rPr lang="zh-TW" altLang="en-US" dirty="0">
                <a:effectLst/>
                <a:latin typeface="楷体" panose="02010609060101010101" pitchFamily="49" charset="-122"/>
                <a:ea typeface="楷体" panose="02010609060101010101" pitchFamily="49" charset="-122"/>
              </a:rPr>
              <a:t>叫我抬起頭的神</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760412"/>
          </a:xfrm>
        </p:spPr>
        <p:txBody>
          <a:bodyPr/>
          <a:lstStyle/>
          <a:p>
            <a:pPr algn="ctr"/>
            <a:r>
              <a:rPr lang="zh-TW" altLang="en-US" sz="4800" dirty="0" smtClean="0">
                <a:latin typeface="楷体" panose="02010609060101010101" pitchFamily="49" charset="-122"/>
                <a:ea typeface="楷体" panose="02010609060101010101" pitchFamily="49" charset="-122"/>
              </a:rPr>
              <a:t>詞、曲：余盈盈</a:t>
            </a:r>
            <a:endParaRPr lang="en-US" sz="48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叫我抬起頭的神</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耶和華是我的</a:t>
            </a:r>
            <a:r>
              <a:rPr lang="zh-TW" altLang="en-US" sz="5400" dirty="0" smtClean="0">
                <a:latin typeface="楷体" panose="02010609060101010101" pitchFamily="49" charset="-122"/>
                <a:ea typeface="楷体" panose="02010609060101010101" pitchFamily="49" charset="-122"/>
              </a:rPr>
              <a:t>主</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必不</a:t>
            </a:r>
            <a:r>
              <a:rPr lang="zh-TW" altLang="en-US" sz="5400" dirty="0">
                <a:latin typeface="楷体" panose="02010609060101010101" pitchFamily="49" charset="-122"/>
                <a:ea typeface="楷体" panose="02010609060101010101" pitchFamily="49" charset="-122"/>
              </a:rPr>
              <a:t>至動</a:t>
            </a:r>
            <a:r>
              <a:rPr lang="zh-TW" altLang="en-US" sz="5400" dirty="0" smtClean="0">
                <a:latin typeface="楷体" panose="02010609060101010101" pitchFamily="49" charset="-122"/>
                <a:ea typeface="楷体" panose="02010609060101010101" pitchFamily="49" charset="-122"/>
              </a:rPr>
              <a:t>搖</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有耶和華的幫</a:t>
            </a:r>
            <a:r>
              <a:rPr lang="zh-TW" altLang="en-US" sz="5400" dirty="0" smtClean="0">
                <a:latin typeface="楷体" panose="02010609060101010101" pitchFamily="49" charset="-122"/>
                <a:ea typeface="楷体" panose="02010609060101010101" pitchFamily="49" charset="-122"/>
              </a:rPr>
              <a:t>助</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還</a:t>
            </a:r>
            <a:r>
              <a:rPr lang="zh-TW" altLang="en-US" sz="5400" dirty="0">
                <a:latin typeface="楷体" panose="02010609060101010101" pitchFamily="49" charset="-122"/>
                <a:ea typeface="楷体" panose="02010609060101010101" pitchFamily="49" charset="-122"/>
              </a:rPr>
              <a:t>要懼誰呢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981724784"/>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叫我抬起頭的神</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耶和華是我牧</a:t>
            </a:r>
            <a:r>
              <a:rPr lang="zh-TW" altLang="en-US" sz="5400" dirty="0" smtClean="0">
                <a:latin typeface="楷体" panose="02010609060101010101" pitchFamily="49" charset="-122"/>
                <a:ea typeface="楷体" panose="02010609060101010101" pitchFamily="49" charset="-122"/>
              </a:rPr>
              <a:t>者</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必</a:t>
            </a:r>
            <a:r>
              <a:rPr lang="zh-TW" altLang="en-US" sz="5400" dirty="0">
                <a:latin typeface="楷体" panose="02010609060101010101" pitchFamily="49" charset="-122"/>
                <a:ea typeface="楷体" panose="02010609060101010101" pitchFamily="49" charset="-122"/>
              </a:rPr>
              <a:t>不致缺</a:t>
            </a:r>
            <a:r>
              <a:rPr lang="zh-TW" altLang="en-US" sz="5400" dirty="0" smtClean="0">
                <a:latin typeface="楷体" panose="02010609060101010101" pitchFamily="49" charset="-122"/>
                <a:ea typeface="楷体" panose="02010609060101010101" pitchFamily="49" charset="-122"/>
              </a:rPr>
              <a:t>乏</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有耶和華作我旌</a:t>
            </a:r>
            <a:r>
              <a:rPr lang="zh-TW" altLang="en-US" sz="5400" dirty="0" smtClean="0">
                <a:latin typeface="楷体" panose="02010609060101010101" pitchFamily="49" charset="-122"/>
                <a:ea typeface="楷体" panose="02010609060101010101" pitchFamily="49" charset="-122"/>
              </a:rPr>
              <a:t>旗</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必</a:t>
            </a:r>
            <a:r>
              <a:rPr lang="zh-TW" altLang="en-US" sz="5400" dirty="0">
                <a:latin typeface="楷体" panose="02010609060101010101" pitchFamily="49" charset="-122"/>
                <a:ea typeface="楷体" panose="02010609060101010101" pitchFamily="49" charset="-122"/>
              </a:rPr>
              <a:t>全然得勝</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07738313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叫我抬起頭的神</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耶和華是我四圍的盾</a:t>
            </a:r>
            <a:r>
              <a:rPr lang="zh-TW" altLang="en-US" sz="5400" dirty="0" smtClean="0">
                <a:latin typeface="楷体" panose="02010609060101010101" pitchFamily="49" charset="-122"/>
                <a:ea typeface="楷体" panose="02010609060101010101" pitchFamily="49" charset="-122"/>
              </a:rPr>
              <a:t>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我的榮</a:t>
            </a:r>
            <a:r>
              <a:rPr lang="zh-TW" altLang="en-US" sz="5400" dirty="0" smtClean="0">
                <a:latin typeface="楷体" panose="02010609060101010101" pitchFamily="49" charset="-122"/>
                <a:ea typeface="楷体" panose="02010609060101010101" pitchFamily="49" charset="-122"/>
              </a:rPr>
              <a:t>耀</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又</a:t>
            </a:r>
            <a:r>
              <a:rPr lang="zh-TW" altLang="en-US" sz="5400" dirty="0">
                <a:latin typeface="楷体" panose="02010609060101010101" pitchFamily="49" charset="-122"/>
                <a:ea typeface="楷体" panose="02010609060101010101" pitchFamily="49" charset="-122"/>
              </a:rPr>
              <a:t>是叫我抬起頭的神</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07568632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叫我抬起頭的神</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30071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一宿雖然有哭</a:t>
            </a:r>
            <a:r>
              <a:rPr lang="zh-TW" altLang="en-US" sz="5400" dirty="0" smtClean="0">
                <a:latin typeface="楷体" panose="02010609060101010101" pitchFamily="49" charset="-122"/>
                <a:ea typeface="楷体" panose="02010609060101010101" pitchFamily="49" charset="-122"/>
              </a:rPr>
              <a:t>泣</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早</a:t>
            </a:r>
            <a:r>
              <a:rPr lang="zh-TW" altLang="en-US" sz="5400" dirty="0">
                <a:latin typeface="楷体" panose="02010609060101010101" pitchFamily="49" charset="-122"/>
                <a:ea typeface="楷体" panose="02010609060101010101" pitchFamily="49" charset="-122"/>
              </a:rPr>
              <a:t>晨我們必歡</a:t>
            </a:r>
            <a:r>
              <a:rPr lang="zh-TW" altLang="en-US" sz="5400" dirty="0" smtClean="0">
                <a:latin typeface="楷体" panose="02010609060101010101" pitchFamily="49" charset="-122"/>
                <a:ea typeface="楷体" panose="02010609060101010101" pitchFamily="49" charset="-122"/>
              </a:rPr>
              <a:t>呼</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smtClean="0">
                <a:latin typeface="楷体" panose="02010609060101010101" pitchFamily="49" charset="-122"/>
                <a:ea typeface="楷体" panose="02010609060101010101" pitchFamily="49" charset="-122"/>
              </a:rPr>
              <a:t>祢是</a:t>
            </a:r>
            <a:r>
              <a:rPr lang="zh-TW" altLang="en-US" sz="5400" dirty="0">
                <a:latin typeface="楷体" panose="02010609060101010101" pitchFamily="49" charset="-122"/>
                <a:ea typeface="楷体" panose="02010609060101010101" pitchFamily="49" charset="-122"/>
              </a:rPr>
              <a:t>我的磐石我的幫助</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93064970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43</TotalTime>
  <Words>649</Words>
  <Application>Microsoft Office PowerPoint</Application>
  <PresentationFormat>On-screen Show (4:3)</PresentationFormat>
  <Paragraphs>40</Paragraphs>
  <Slides>5</Slides>
  <Notes>5</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楷体</vt:lpstr>
      <vt:lpstr>Arial</vt:lpstr>
      <vt:lpstr>Calibri</vt:lpstr>
      <vt:lpstr>Courier New</vt:lpstr>
      <vt:lpstr>Trebuchet MS</vt:lpstr>
      <vt:lpstr>Wingdings</vt:lpstr>
      <vt:lpstr>1_Purple Template 1 Trebuchet</vt:lpstr>
      <vt:lpstr>White with Courier font for code slides</vt:lpstr>
      <vt:lpstr>叫我抬起頭的神</vt:lpstr>
      <vt:lpstr>叫我抬起頭的神</vt:lpstr>
      <vt:lpstr>叫我抬起頭的神</vt:lpstr>
      <vt:lpstr>叫我抬起頭的神</vt:lpstr>
      <vt:lpstr>叫我抬起頭的神</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10</cp:revision>
  <dcterms:created xsi:type="dcterms:W3CDTF">2015-02-07T13:24:58Z</dcterms:created>
  <dcterms:modified xsi:type="dcterms:W3CDTF">2016-02-11T03:26:13Z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