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70" r:id="rId4"/>
    <p:sldId id="266" r:id="rId5"/>
    <p:sldId id="271" r:id="rId6"/>
    <p:sldId id="273"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14" y="-9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690131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690131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690131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690131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690131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1026" name="Picture 2" descr="D:\紐約聖教會\PPT\20160925\l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31977837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2050" name="Picture 2" descr="D:\紐約聖教會\PPT\20160925\l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5" name="Title 1"/>
          <p:cNvSpPr txBox="1">
            <a:spLocks/>
          </p:cNvSpPr>
          <p:nvPr/>
        </p:nvSpPr>
        <p:spPr>
          <a:xfrm>
            <a:off x="762000" y="15240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上帝的愛真奇妙</a:t>
            </a:r>
            <a:endParaRPr kumimoji="0" lang="zh-TW" altLang="en-US" sz="5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7" name="Content Placeholder 2"/>
          <p:cNvSpPr txBox="1">
            <a:spLocks/>
          </p:cNvSpPr>
          <p:nvPr/>
        </p:nvSpPr>
        <p:spPr>
          <a:xfrm>
            <a:off x="609600" y="1524000"/>
            <a:ext cx="7620000" cy="4225925"/>
          </a:xfrm>
          <a:prstGeom prst="rect">
            <a:avLst/>
          </a:prstGeom>
        </p:spPr>
        <p:txBody>
          <a:bodyPr/>
          <a:lstStyle/>
          <a:p>
            <a:pPr algn="ctr">
              <a:buFont typeface="Wingdings" pitchFamily="2" charset="2"/>
              <a:buNone/>
              <a:defRPr/>
            </a:pPr>
            <a:r>
              <a:rPr lang="zh-TW" altLang="en-US" sz="6000" b="1" dirty="0" smtClean="0">
                <a:latin typeface="楷体" pitchFamily="49" charset="-122"/>
                <a:ea typeface="楷体" pitchFamily="49" charset="-122"/>
              </a:rPr>
              <a:t>天頂美麗的雲彩</a:t>
            </a:r>
            <a:endParaRPr lang="en-US" altLang="zh-TW" sz="6000" b="1" dirty="0" smtClean="0">
              <a:latin typeface="楷体" pitchFamily="49" charset="-122"/>
              <a:ea typeface="楷体" pitchFamily="49" charset="-122"/>
            </a:endParaRPr>
          </a:p>
          <a:p>
            <a:pPr algn="ctr">
              <a:buFont typeface="Wingdings" pitchFamily="2" charset="2"/>
              <a:buNone/>
              <a:defRPr/>
            </a:pPr>
            <a:r>
              <a:rPr lang="zh-TW" altLang="en-US" sz="6000" b="1" dirty="0" smtClean="0">
                <a:latin typeface="楷体" pitchFamily="49" charset="-122"/>
                <a:ea typeface="楷体" pitchFamily="49" charset="-122"/>
              </a:rPr>
              <a:t>清風微微的笑容</a:t>
            </a:r>
            <a:endParaRPr lang="en-US" altLang="zh-TW" sz="6000" b="1" dirty="0" smtClean="0">
              <a:latin typeface="楷体" pitchFamily="49" charset="-122"/>
              <a:ea typeface="楷体" pitchFamily="49" charset="-122"/>
            </a:endParaRPr>
          </a:p>
          <a:p>
            <a:pPr algn="ctr">
              <a:buFont typeface="Wingdings" pitchFamily="2" charset="2"/>
              <a:buNone/>
              <a:defRPr/>
            </a:pPr>
            <a:r>
              <a:rPr lang="zh-TW" altLang="en-US" sz="6000" b="1" dirty="0" smtClean="0">
                <a:latin typeface="楷体" pitchFamily="49" charset="-122"/>
                <a:ea typeface="楷体" pitchFamily="49" charset="-122"/>
              </a:rPr>
              <a:t>上帝的愛真奇妙</a:t>
            </a:r>
            <a:endParaRPr lang="en-US" altLang="zh-TW" sz="6000" b="1" dirty="0" smtClean="0">
              <a:latin typeface="楷体" pitchFamily="49" charset="-122"/>
              <a:ea typeface="楷体" pitchFamily="49" charset="-122"/>
            </a:endParaRPr>
          </a:p>
          <a:p>
            <a:pPr algn="ctr">
              <a:buFont typeface="Wingdings" pitchFamily="2" charset="2"/>
              <a:buNone/>
              <a:defRPr/>
            </a:pPr>
            <a:r>
              <a:rPr lang="zh-TW" altLang="en-US" sz="6000" b="1" dirty="0" smtClean="0">
                <a:latin typeface="楷体" pitchFamily="49" charset="-122"/>
                <a:ea typeface="楷体" pitchFamily="49" charset="-122"/>
              </a:rPr>
              <a:t>  用心體會就能瞭解</a:t>
            </a:r>
            <a:endParaRPr lang="en-US" altLang="zh-TW" sz="6000" b="1" dirty="0" smtClean="0">
              <a:latin typeface="楷体" pitchFamily="49" charset="-122"/>
              <a:ea typeface="楷体" pitchFamily="49" charset="-122"/>
            </a:endParaRPr>
          </a:p>
        </p:txBody>
      </p:sp>
    </p:spTree>
    <p:extLst>
      <p:ext uri="{BB962C8B-B14F-4D97-AF65-F5344CB8AC3E}">
        <p14:creationId xmlns:p14="http://schemas.microsoft.com/office/powerpoint/2010/main" xmlns="" val="31977837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2050" name="Picture 2" descr="D:\紐約聖教會\PPT\20160925\l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4" name="Content Placeholder 2"/>
          <p:cNvSpPr txBox="1">
            <a:spLocks/>
          </p:cNvSpPr>
          <p:nvPr/>
        </p:nvSpPr>
        <p:spPr>
          <a:xfrm>
            <a:off x="609600" y="1600200"/>
            <a:ext cx="8077200" cy="4225925"/>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buFont typeface="Wingdings" pitchFamily="2" charset="2"/>
              <a:buNone/>
              <a:tabLst/>
              <a:defRPr/>
            </a:pPr>
            <a:r>
              <a:rPr kumimoji="0" lang="zh-TW" altLang="en-US" sz="6000" b="1" i="0" u="none" strike="noStrike" kern="1200" cap="none" spc="0" normalizeH="0" baseline="0" noProof="0" dirty="0" smtClean="0">
                <a:ln>
                  <a:noFill/>
                </a:ln>
                <a:solidFill>
                  <a:schemeClr val="tx1"/>
                </a:solidFill>
                <a:effectLst/>
                <a:uLnTx/>
                <a:uFillTx/>
                <a:latin typeface="楷体" pitchFamily="49" charset="-122"/>
                <a:ea typeface="楷体" pitchFamily="49" charset="-122"/>
              </a:rPr>
              <a:t>樹頂讚美的雀鳥</a:t>
            </a:r>
            <a:endParaRPr kumimoji="0" lang="en-US" sz="6000" b="1" i="0" u="none" strike="noStrike" kern="1200" cap="none" spc="0" normalizeH="0" baseline="0" noProof="0" dirty="0" smtClean="0">
              <a:ln>
                <a:noFill/>
              </a:ln>
              <a:solidFill>
                <a:schemeClr val="tx1"/>
              </a:solidFill>
              <a:effectLst/>
              <a:uLnTx/>
              <a:uFillTx/>
              <a:latin typeface="楷体" pitchFamily="49" charset="-122"/>
              <a:ea typeface="楷体" pitchFamily="49" charset="-122"/>
            </a:endParaRPr>
          </a:p>
          <a:p>
            <a:pPr marL="396875" marR="0" lvl="0" indent="-396875" algn="ctr" defTabSz="914363" rtl="0" eaLnBrk="1" fontAlgn="auto" latinLnBrk="0" hangingPunct="1">
              <a:lnSpc>
                <a:spcPct val="90000"/>
              </a:lnSpc>
              <a:spcBef>
                <a:spcPct val="20000"/>
              </a:spcBef>
              <a:spcAft>
                <a:spcPts val="0"/>
              </a:spcAft>
              <a:buClrTx/>
              <a:buSzTx/>
              <a:buFont typeface="Wingdings" pitchFamily="2" charset="2"/>
              <a:buNone/>
              <a:tabLst/>
              <a:defRPr/>
            </a:pPr>
            <a:r>
              <a:rPr kumimoji="0" lang="zh-TW" altLang="en-US" sz="6000" b="1" i="0" u="none" strike="noStrike" kern="1200" cap="none" spc="0" normalizeH="0" baseline="0" noProof="0" dirty="0" smtClean="0">
                <a:ln>
                  <a:noFill/>
                </a:ln>
                <a:solidFill>
                  <a:schemeClr val="tx1"/>
                </a:solidFill>
                <a:effectLst/>
                <a:uLnTx/>
                <a:uFillTx/>
                <a:latin typeface="楷体" pitchFamily="49" charset="-122"/>
                <a:ea typeface="楷体" pitchFamily="49" charset="-122"/>
              </a:rPr>
              <a:t>海浪跳舞的伴奏</a:t>
            </a:r>
            <a:endParaRPr kumimoji="0" lang="en-US" sz="6000" b="1" i="0" u="none" strike="noStrike" kern="1200" cap="none" spc="0" normalizeH="0" baseline="0" noProof="0" dirty="0" smtClean="0">
              <a:ln>
                <a:noFill/>
              </a:ln>
              <a:solidFill>
                <a:schemeClr val="tx1"/>
              </a:solidFill>
              <a:effectLst/>
              <a:uLnTx/>
              <a:uFillTx/>
              <a:latin typeface="楷体" pitchFamily="49" charset="-122"/>
              <a:ea typeface="楷体" pitchFamily="49" charset="-122"/>
            </a:endParaRPr>
          </a:p>
          <a:p>
            <a:pPr marL="396875" marR="0" lvl="0" indent="-396875" algn="ctr" defTabSz="914363" rtl="0" eaLnBrk="1" fontAlgn="auto" latinLnBrk="0" hangingPunct="1">
              <a:lnSpc>
                <a:spcPct val="90000"/>
              </a:lnSpc>
              <a:spcBef>
                <a:spcPct val="20000"/>
              </a:spcBef>
              <a:spcAft>
                <a:spcPts val="0"/>
              </a:spcAft>
              <a:buClrTx/>
              <a:buSzTx/>
              <a:buFont typeface="Wingdings" pitchFamily="2" charset="2"/>
              <a:buNone/>
              <a:tabLst/>
              <a:defRPr/>
            </a:pPr>
            <a:r>
              <a:rPr kumimoji="0" lang="zh-TW" altLang="en-US" sz="6000" b="1" i="0" u="none" strike="noStrike" kern="1200" cap="none" spc="0" normalizeH="0" baseline="0" noProof="0" dirty="0" smtClean="0">
                <a:ln>
                  <a:noFill/>
                </a:ln>
                <a:solidFill>
                  <a:schemeClr val="tx1"/>
                </a:solidFill>
                <a:effectLst/>
                <a:uLnTx/>
                <a:uFillTx/>
                <a:latin typeface="楷体" pitchFamily="49" charset="-122"/>
                <a:ea typeface="楷体" pitchFamily="49" charset="-122"/>
              </a:rPr>
              <a:t>上帝的愛真美好</a:t>
            </a:r>
            <a:endParaRPr kumimoji="0" lang="en-US" sz="6000" b="1" i="0" u="none" strike="noStrike" kern="1200" cap="none" spc="0" normalizeH="0" baseline="0" noProof="0" dirty="0" smtClean="0">
              <a:ln>
                <a:noFill/>
              </a:ln>
              <a:solidFill>
                <a:schemeClr val="tx1"/>
              </a:solidFill>
              <a:effectLst/>
              <a:uLnTx/>
              <a:uFillTx/>
              <a:latin typeface="楷体" pitchFamily="49" charset="-122"/>
              <a:ea typeface="楷体" pitchFamily="49" charset="-122"/>
            </a:endParaRPr>
          </a:p>
          <a:p>
            <a:pPr marL="396875" marR="0" lvl="0" indent="-396875" algn="ctr" defTabSz="914363" rtl="0" eaLnBrk="1" fontAlgn="auto" latinLnBrk="0" hangingPunct="1">
              <a:lnSpc>
                <a:spcPct val="90000"/>
              </a:lnSpc>
              <a:spcBef>
                <a:spcPct val="20000"/>
              </a:spcBef>
              <a:spcAft>
                <a:spcPts val="0"/>
              </a:spcAft>
              <a:buClrTx/>
              <a:buSzTx/>
              <a:buFont typeface="Wingdings" pitchFamily="2" charset="2"/>
              <a:buNone/>
              <a:tabLst/>
              <a:defRPr/>
            </a:pPr>
            <a:r>
              <a:rPr kumimoji="0" lang="zh-TW" altLang="en-US" sz="6000" b="1" i="0" u="none" strike="noStrike" kern="1200" cap="none" spc="0" normalizeH="0" baseline="0" noProof="0" dirty="0" smtClean="0">
                <a:ln>
                  <a:noFill/>
                </a:ln>
                <a:solidFill>
                  <a:schemeClr val="tx1"/>
                </a:solidFill>
                <a:effectLst/>
                <a:uLnTx/>
                <a:uFillTx/>
                <a:latin typeface="楷体" pitchFamily="49" charset="-122"/>
                <a:ea typeface="楷体" pitchFamily="49" charset="-122"/>
              </a:rPr>
              <a:t>用聽感受就能知影</a:t>
            </a:r>
            <a:endParaRPr kumimoji="0" lang="en-US" sz="6000" b="1" i="0" u="none" strike="noStrike" kern="1200" cap="none" spc="0" normalizeH="0" baseline="0" noProof="0" dirty="0" smtClean="0">
              <a:ln>
                <a:noFill/>
              </a:ln>
              <a:solidFill>
                <a:schemeClr val="tx1"/>
              </a:solidFill>
              <a:effectLst/>
              <a:uLnTx/>
              <a:uFillTx/>
              <a:latin typeface="楷体" pitchFamily="49" charset="-122"/>
              <a:ea typeface="楷体" pitchFamily="49" charset="-122"/>
            </a:endParaRPr>
          </a:p>
          <a:p>
            <a:pPr marL="396875" marR="0" lvl="0" indent="-396875" algn="ctr" defTabSz="914363" rtl="0" eaLnBrk="1" fontAlgn="auto" latinLnBrk="0" hangingPunct="1">
              <a:lnSpc>
                <a:spcPct val="90000"/>
              </a:lnSpc>
              <a:spcBef>
                <a:spcPct val="20000"/>
              </a:spcBef>
              <a:spcAft>
                <a:spcPts val="0"/>
              </a:spcAft>
              <a:buClrTx/>
              <a:buSzTx/>
              <a:buFontTx/>
              <a:buNone/>
              <a:tabLst/>
              <a:defRPr/>
            </a:pPr>
            <a:endParaRPr kumimoji="0" lang="en-US" sz="6000" b="0" i="0" u="none" strike="noStrike" kern="1200" cap="none" spc="0" normalizeH="0" baseline="0" noProof="0" dirty="0" smtClean="0">
              <a:ln>
                <a:noFill/>
              </a:ln>
              <a:solidFill>
                <a:schemeClr val="tx1"/>
              </a:solidFill>
              <a:effectLst/>
              <a:uLnTx/>
              <a:uFillTx/>
              <a:latin typeface="KaiTi" pitchFamily="49" charset="-122"/>
              <a:ea typeface="KaiTi" pitchFamily="49" charset="-122"/>
              <a:cs typeface="+mn-cs"/>
            </a:endParaRPr>
          </a:p>
        </p:txBody>
      </p:sp>
      <p:sp>
        <p:nvSpPr>
          <p:cNvPr id="5" name="Title 1"/>
          <p:cNvSpPr txBox="1">
            <a:spLocks/>
          </p:cNvSpPr>
          <p:nvPr/>
        </p:nvSpPr>
        <p:spPr>
          <a:xfrm>
            <a:off x="762000" y="15240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上帝的愛真奇妙</a:t>
            </a:r>
            <a:endParaRPr kumimoji="0" lang="zh-TW" altLang="en-US" sz="5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p14="http://schemas.microsoft.com/office/powerpoint/2010/main" xmlns="" val="31977837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2050" name="Picture 2" descr="D:\紐約聖教會\PPT\20160925\l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4" name="Title 1"/>
          <p:cNvSpPr txBox="1">
            <a:spLocks/>
          </p:cNvSpPr>
          <p:nvPr/>
        </p:nvSpPr>
        <p:spPr>
          <a:xfrm>
            <a:off x="762000" y="15240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上帝的愛真奇妙</a:t>
            </a:r>
            <a:endParaRPr kumimoji="0" lang="zh-TW" altLang="en-US" sz="5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5" name="Content Placeholder 2"/>
          <p:cNvSpPr txBox="1">
            <a:spLocks/>
          </p:cNvSpPr>
          <p:nvPr/>
        </p:nvSpPr>
        <p:spPr>
          <a:xfrm>
            <a:off x="609600" y="1600200"/>
            <a:ext cx="8077200" cy="4225925"/>
          </a:xfrm>
          <a:prstGeom prst="rect">
            <a:avLst/>
          </a:prstGeom>
        </p:spPr>
        <p:txBody>
          <a:bodyPr/>
          <a:lstStyle/>
          <a:p>
            <a:pPr algn="ctr">
              <a:buFont typeface="Wingdings" pitchFamily="2" charset="2"/>
              <a:buNone/>
              <a:defRPr/>
            </a:pPr>
            <a:r>
              <a:rPr lang="zh-TW" altLang="en-US" sz="6000" b="1" dirty="0" smtClean="0">
                <a:latin typeface="楷体" pitchFamily="49" charset="-122"/>
                <a:ea typeface="楷体" pitchFamily="49" charset="-122"/>
              </a:rPr>
              <a:t>上帝的愛真奇妙</a:t>
            </a:r>
            <a:endParaRPr lang="en-US" altLang="zh-TW" sz="6000" b="1" dirty="0" smtClean="0">
              <a:latin typeface="楷体" pitchFamily="49" charset="-122"/>
              <a:ea typeface="楷体" pitchFamily="49" charset="-122"/>
            </a:endParaRPr>
          </a:p>
          <a:p>
            <a:pPr algn="ctr">
              <a:buFont typeface="Wingdings" pitchFamily="2" charset="2"/>
              <a:buNone/>
              <a:defRPr/>
            </a:pPr>
            <a:r>
              <a:rPr lang="zh-TW" altLang="en-US" sz="6000" b="1" dirty="0" smtClean="0">
                <a:latin typeface="楷体" pitchFamily="49" charset="-122"/>
                <a:ea typeface="楷体" pitchFamily="49" charset="-122"/>
              </a:rPr>
              <a:t>天涯海角攏沒變換</a:t>
            </a:r>
            <a:endParaRPr lang="en-US" altLang="zh-TW" sz="6000" b="1" dirty="0" smtClean="0">
              <a:latin typeface="楷体" pitchFamily="49" charset="-122"/>
              <a:ea typeface="楷体" pitchFamily="49" charset="-122"/>
            </a:endParaRPr>
          </a:p>
          <a:p>
            <a:pPr algn="ctr">
              <a:buFont typeface="Wingdings" pitchFamily="2" charset="2"/>
              <a:buNone/>
              <a:defRPr/>
            </a:pPr>
            <a:r>
              <a:rPr lang="zh-TW" altLang="en-US" sz="6000" b="1" dirty="0" smtClean="0">
                <a:latin typeface="楷体" pitchFamily="49" charset="-122"/>
                <a:ea typeface="楷体" pitchFamily="49" charset="-122"/>
              </a:rPr>
              <a:t>上帝的愛真美好</a:t>
            </a:r>
            <a:endParaRPr lang="en-US" altLang="zh-TW" sz="6000" b="1" dirty="0" smtClean="0">
              <a:latin typeface="楷体" pitchFamily="49" charset="-122"/>
              <a:ea typeface="楷体" pitchFamily="49" charset="-122"/>
            </a:endParaRPr>
          </a:p>
          <a:p>
            <a:pPr algn="ctr">
              <a:buFont typeface="Wingdings" pitchFamily="2" charset="2"/>
              <a:buNone/>
              <a:defRPr/>
            </a:pPr>
            <a:r>
              <a:rPr lang="zh-TW" altLang="en-US" sz="6000" b="1" dirty="0" smtClean="0">
                <a:latin typeface="楷体" pitchFamily="49" charset="-122"/>
                <a:ea typeface="楷体" pitchFamily="49" charset="-122"/>
              </a:rPr>
              <a:t>恩典慈愛伴你到老</a:t>
            </a:r>
            <a:endParaRPr lang="en-US" altLang="zh-TW" sz="6000" b="1" dirty="0" smtClean="0">
              <a:latin typeface="楷体" pitchFamily="49" charset="-122"/>
              <a:ea typeface="楷体" pitchFamily="49" charset="-122"/>
            </a:endParaRPr>
          </a:p>
        </p:txBody>
      </p:sp>
    </p:spTree>
    <p:extLst>
      <p:ext uri="{BB962C8B-B14F-4D97-AF65-F5344CB8AC3E}">
        <p14:creationId xmlns:p14="http://schemas.microsoft.com/office/powerpoint/2010/main" xmlns="" val="31977837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2050" name="Picture 2" descr="D:\紐約聖教會\PPT\20160925\l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4" name="Title 1"/>
          <p:cNvSpPr txBox="1">
            <a:spLocks/>
          </p:cNvSpPr>
          <p:nvPr/>
        </p:nvSpPr>
        <p:spPr>
          <a:xfrm>
            <a:off x="762000" y="15240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上帝的愛真奇妙</a:t>
            </a:r>
            <a:endParaRPr kumimoji="0" lang="zh-TW" altLang="en-US" sz="5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5" name="Content Placeholder 2"/>
          <p:cNvSpPr txBox="1">
            <a:spLocks/>
          </p:cNvSpPr>
          <p:nvPr/>
        </p:nvSpPr>
        <p:spPr>
          <a:xfrm>
            <a:off x="762000" y="1600200"/>
            <a:ext cx="8077200" cy="4225925"/>
          </a:xfrm>
          <a:prstGeom prst="rect">
            <a:avLst/>
          </a:prstGeom>
        </p:spPr>
        <p:txBody>
          <a:bodyPr/>
          <a:lstStyle/>
          <a:p>
            <a:pPr algn="ctr">
              <a:buFont typeface="Wingdings" pitchFamily="2" charset="2"/>
              <a:buNone/>
              <a:defRPr/>
            </a:pPr>
            <a:r>
              <a:rPr lang="zh-TW" altLang="en-US" sz="6000" b="1" dirty="0" smtClean="0">
                <a:latin typeface="楷体" pitchFamily="49" charset="-122"/>
                <a:ea typeface="楷体" pitchFamily="49" charset="-122"/>
              </a:rPr>
              <a:t>打開心領受</a:t>
            </a:r>
            <a:endParaRPr lang="en-US" altLang="zh-TW" sz="6000" b="1" dirty="0" smtClean="0">
              <a:latin typeface="楷体" pitchFamily="49" charset="-122"/>
              <a:ea typeface="楷体" pitchFamily="49" charset="-122"/>
            </a:endParaRPr>
          </a:p>
          <a:p>
            <a:pPr algn="ctr">
              <a:buFont typeface="Wingdings" pitchFamily="2" charset="2"/>
              <a:buNone/>
              <a:defRPr/>
            </a:pPr>
            <a:r>
              <a:rPr lang="zh-TW" altLang="en-US" sz="6000" b="1" dirty="0" smtClean="0">
                <a:latin typeface="楷体" pitchFamily="49" charset="-122"/>
                <a:ea typeface="楷体" pitchFamily="49" charset="-122"/>
              </a:rPr>
              <a:t>祂愛的呼召</a:t>
            </a:r>
            <a:endParaRPr lang="en-US" altLang="zh-TW" sz="6000" b="1" dirty="0" smtClean="0">
              <a:latin typeface="楷体" pitchFamily="49" charset="-122"/>
              <a:ea typeface="楷体" pitchFamily="49" charset="-122"/>
            </a:endParaRPr>
          </a:p>
          <a:p>
            <a:pPr algn="ctr">
              <a:buFont typeface="Wingdings" pitchFamily="2" charset="2"/>
              <a:buNone/>
              <a:defRPr/>
            </a:pPr>
            <a:r>
              <a:rPr lang="zh-TW" altLang="en-US" sz="6000" b="1" dirty="0" smtClean="0">
                <a:latin typeface="楷体" pitchFamily="49" charset="-122"/>
                <a:ea typeface="楷体" pitchFamily="49" charset="-122"/>
              </a:rPr>
              <a:t>祂的愛是一生</a:t>
            </a:r>
            <a:endParaRPr lang="en-US" altLang="zh-TW" sz="6000" b="1" dirty="0" smtClean="0">
              <a:latin typeface="楷体" pitchFamily="49" charset="-122"/>
              <a:ea typeface="楷体" pitchFamily="49" charset="-122"/>
            </a:endParaRPr>
          </a:p>
          <a:p>
            <a:pPr algn="ctr">
              <a:buFont typeface="Wingdings" pitchFamily="2" charset="2"/>
              <a:buNone/>
              <a:defRPr/>
            </a:pPr>
            <a:r>
              <a:rPr lang="zh-TW" altLang="en-US" sz="6000" b="1" dirty="0" smtClean="0">
                <a:latin typeface="楷体" pitchFamily="49" charset="-122"/>
                <a:ea typeface="楷体" pitchFamily="49" charset="-122"/>
              </a:rPr>
              <a:t>尚珍貴的寶貝</a:t>
            </a:r>
            <a:endParaRPr lang="en-US" altLang="zh-TW" sz="6000" b="1" dirty="0" smtClean="0">
              <a:latin typeface="楷体" pitchFamily="49" charset="-122"/>
              <a:ea typeface="楷体" pitchFamily="49" charset="-122"/>
            </a:endParaRPr>
          </a:p>
        </p:txBody>
      </p:sp>
    </p:spTree>
    <p:extLst>
      <p:ext uri="{BB962C8B-B14F-4D97-AF65-F5344CB8AC3E}">
        <p14:creationId xmlns:p14="http://schemas.microsoft.com/office/powerpoint/2010/main" xmlns="" val="31977837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98</TotalTime>
  <Words>649</Words>
  <Application>Microsoft Office PowerPoint</Application>
  <PresentationFormat>On-screen Show (4:3)</PresentationFormat>
  <Paragraphs>40</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Slide 1</vt:lpstr>
      <vt:lpstr>Slide 2</vt:lpstr>
      <vt:lpstr>Slide 3</vt:lpstr>
      <vt:lpstr>Slide 4</vt:lpstr>
      <vt:lpstr>Slide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23</cp:revision>
  <dcterms:created xsi:type="dcterms:W3CDTF">2015-02-07T13:24:58Z</dcterms:created>
  <dcterms:modified xsi:type="dcterms:W3CDTF">2016-09-27T00:53:01Z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