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3/17/2016 11:25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2002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3/17/2016 11:26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7870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3/17/2016 11:26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57751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3/17/2016 11:27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652945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3/17/2016 11:27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02215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CN" altLang="en-US" dirty="0">
                <a:effectLst/>
                <a:latin typeface="楷体" panose="02010609060101010101" pitchFamily="49" charset="-122"/>
                <a:ea typeface="楷体" panose="02010609060101010101" pitchFamily="49" charset="-122"/>
              </a:rPr>
              <a:t>祂能改變</a:t>
            </a:r>
            <a:endParaRPr lang="zh-CN"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6842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：潘曉郁</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祂能改變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讓我們同心敬</a:t>
            </a:r>
            <a:r>
              <a:rPr lang="zh-TW" altLang="en-US" sz="5400" dirty="0" smtClean="0">
                <a:latin typeface="楷体" panose="02010609060101010101" pitchFamily="49" charset="-122"/>
                <a:ea typeface="楷体" panose="02010609060101010101" pitchFamily="49" charset="-122"/>
              </a:rPr>
              <a:t>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創</a:t>
            </a:r>
            <a:r>
              <a:rPr lang="zh-TW" altLang="en-US" sz="5400" dirty="0">
                <a:latin typeface="楷体" panose="02010609060101010101" pitchFamily="49" charset="-122"/>
                <a:ea typeface="楷体" panose="02010609060101010101" pitchFamily="49" charset="-122"/>
              </a:rPr>
              <a:t>造天地的</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讓我們齊聲頌</a:t>
            </a:r>
            <a:r>
              <a:rPr lang="zh-TW" altLang="en-US" sz="5400" dirty="0" smtClean="0">
                <a:latin typeface="楷体" panose="02010609060101010101" pitchFamily="49" charset="-122"/>
                <a:ea typeface="楷体" panose="02010609060101010101" pitchFamily="49" charset="-122"/>
              </a:rPr>
              <a:t>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全</a:t>
            </a:r>
            <a:r>
              <a:rPr lang="zh-TW" altLang="en-US" sz="5400" dirty="0">
                <a:latin typeface="楷体" panose="02010609060101010101" pitchFamily="49" charset="-122"/>
                <a:ea typeface="楷体" panose="02010609060101010101" pitchFamily="49" charset="-122"/>
              </a:rPr>
              <a:t>能的神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祂能改變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用人信心來讚</a:t>
            </a:r>
            <a:r>
              <a:rPr lang="zh-TW" altLang="en-US" sz="5400" dirty="0" smtClean="0">
                <a:latin typeface="楷体" panose="02010609060101010101" pitchFamily="49" charset="-122"/>
                <a:ea typeface="楷体" panose="02010609060101010101" pitchFamily="49" charset="-122"/>
              </a:rPr>
              <a:t>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的慈愛長</a:t>
            </a:r>
            <a:r>
              <a:rPr lang="zh-TW" altLang="en-US" sz="5400" dirty="0" smtClean="0">
                <a:latin typeface="楷体" panose="02010609060101010101" pitchFamily="49" charset="-122"/>
                <a:ea typeface="楷体" panose="02010609060101010101" pitchFamily="49" charset="-122"/>
              </a:rPr>
              <a:t>存</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祂要醫</a:t>
            </a:r>
            <a:r>
              <a:rPr lang="zh-TW" altLang="en-US" sz="5400" dirty="0" smtClean="0">
                <a:latin typeface="楷体" panose="02010609060101010101" pitchFamily="49" charset="-122"/>
                <a:ea typeface="楷体" panose="02010609060101010101" pitchFamily="49" charset="-122"/>
              </a:rPr>
              <a:t>治 祂</a:t>
            </a:r>
            <a:r>
              <a:rPr lang="zh-TW" altLang="en-US" sz="5400" dirty="0">
                <a:latin typeface="楷体" panose="02010609060101010101" pitchFamily="49" charset="-122"/>
                <a:ea typeface="楷体" panose="02010609060101010101" pitchFamily="49" charset="-122"/>
              </a:rPr>
              <a:t>要拯</a:t>
            </a:r>
            <a:r>
              <a:rPr lang="zh-TW" altLang="en-US" sz="5400" dirty="0" smtClean="0">
                <a:latin typeface="楷体" panose="02010609060101010101" pitchFamily="49" charset="-122"/>
                <a:ea typeface="楷体" panose="02010609060101010101" pitchFamily="49" charset="-122"/>
              </a:rPr>
              <a:t>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釋</a:t>
            </a:r>
            <a:r>
              <a:rPr lang="zh-TW" altLang="en-US" sz="5400" dirty="0">
                <a:latin typeface="楷体" panose="02010609060101010101" pitchFamily="49" charset="-122"/>
                <a:ea typeface="楷体" panose="02010609060101010101" pitchFamily="49" charset="-122"/>
              </a:rPr>
              <a:t>放被擄的人</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1680415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祂能改變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祂能改</a:t>
            </a:r>
            <a:r>
              <a:rPr lang="zh-TW" altLang="en-US" sz="5400" dirty="0" smtClean="0">
                <a:latin typeface="楷体" panose="02010609060101010101" pitchFamily="49" charset="-122"/>
                <a:ea typeface="楷体" panose="02010609060101010101" pitchFamily="49" charset="-122"/>
              </a:rPr>
              <a:t>變 改變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a:t>
            </a:r>
            <a:r>
              <a:rPr lang="zh-TW" altLang="en-US" sz="5400" dirty="0">
                <a:latin typeface="楷体" panose="02010609060101010101" pitchFamily="49" charset="-122"/>
                <a:ea typeface="楷体" panose="02010609060101010101" pitchFamily="49" charset="-122"/>
              </a:rPr>
              <a:t>水變成</a:t>
            </a:r>
            <a:r>
              <a:rPr lang="zh-TW" altLang="en-US" sz="5400" dirty="0" smtClean="0">
                <a:latin typeface="楷体" panose="02010609060101010101" pitchFamily="49" charset="-122"/>
                <a:ea typeface="楷体" panose="02010609060101010101" pitchFamily="49" charset="-122"/>
              </a:rPr>
              <a:t>酒</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祂能改</a:t>
            </a:r>
            <a:r>
              <a:rPr lang="zh-TW" altLang="en-US" sz="5400" dirty="0" smtClean="0">
                <a:latin typeface="楷体" panose="02010609060101010101" pitchFamily="49" charset="-122"/>
                <a:ea typeface="楷体" panose="02010609060101010101" pitchFamily="49" charset="-122"/>
              </a:rPr>
              <a:t>變 改變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化</a:t>
            </a:r>
            <a:r>
              <a:rPr lang="zh-TW" altLang="en-US" sz="5400" dirty="0">
                <a:latin typeface="楷体" panose="02010609060101010101" pitchFamily="49" charset="-122"/>
                <a:ea typeface="楷体" panose="02010609060101010101" pitchFamily="49" charset="-122"/>
              </a:rPr>
              <a:t>苦為甘甜</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5563359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祂能改變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當我們心未感</a:t>
            </a:r>
            <a:r>
              <a:rPr lang="zh-TW" altLang="en-US" sz="5400" dirty="0" smtClean="0">
                <a:latin typeface="楷体" panose="02010609060101010101" pitchFamily="49" charset="-122"/>
                <a:ea typeface="楷体" panose="02010609060101010101" pitchFamily="49" charset="-122"/>
              </a:rPr>
              <a:t>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眼</a:t>
            </a:r>
            <a:r>
              <a:rPr lang="zh-TW" altLang="en-US" sz="5400" dirty="0">
                <a:latin typeface="楷体" panose="02010609060101010101" pitchFamily="49" charset="-122"/>
                <a:ea typeface="楷体" panose="02010609060101010101" pitchFamily="49" charset="-122"/>
              </a:rPr>
              <a:t>未看見之</a:t>
            </a:r>
            <a:r>
              <a:rPr lang="zh-TW" altLang="en-US" sz="5400" dirty="0" smtClean="0">
                <a:latin typeface="楷体" panose="02010609060101010101" pitchFamily="49" charset="-122"/>
                <a:ea typeface="楷体" panose="02010609060101010101" pitchFamily="49" charset="-122"/>
              </a:rPr>
              <a:t>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祂已開</a:t>
            </a:r>
            <a:r>
              <a:rPr lang="zh-TW" altLang="en-US" sz="5400" dirty="0" smtClean="0">
                <a:latin typeface="楷体" panose="02010609060101010101" pitchFamily="49" charset="-122"/>
                <a:ea typeface="楷体" panose="02010609060101010101" pitchFamily="49" charset="-122"/>
              </a:rPr>
              <a:t>始 祂</a:t>
            </a:r>
            <a:r>
              <a:rPr lang="zh-TW" altLang="en-US" sz="5400" dirty="0">
                <a:latin typeface="楷体" panose="02010609060101010101" pitchFamily="49" charset="-122"/>
                <a:ea typeface="楷体" panose="02010609060101010101" pitchFamily="49" charset="-122"/>
              </a:rPr>
              <a:t>已運</a:t>
            </a:r>
            <a:r>
              <a:rPr lang="zh-TW" altLang="en-US" sz="5400" dirty="0" smtClean="0">
                <a:latin typeface="楷体" panose="02010609060101010101" pitchFamily="49" charset="-122"/>
                <a:ea typeface="楷体" panose="02010609060101010101" pitchFamily="49" charset="-122"/>
              </a:rPr>
              <a:t>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正在成全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70004799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71</TotalTime>
  <Words>636</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祂能改變</vt:lpstr>
      <vt:lpstr>祂能改變</vt:lpstr>
      <vt:lpstr>祂能改變</vt:lpstr>
      <vt:lpstr>祂能改變</vt:lpstr>
      <vt:lpstr>祂能改變</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18</cp:revision>
  <dcterms:created xsi:type="dcterms:W3CDTF">2015-02-07T13:24:58Z</dcterms:created>
  <dcterms:modified xsi:type="dcterms:W3CDTF">2016-03-17T15:27:34Z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