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500133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16542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9:41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78923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我要讚美主</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a:latin typeface="楷体" panose="02010609060101010101" pitchFamily="49" charset="-122"/>
                <a:ea typeface="楷体" panose="02010609060101010101" pitchFamily="49" charset="-122"/>
              </a:rPr>
              <a:t>詞</a:t>
            </a:r>
            <a:r>
              <a:rPr lang="zh-TW" altLang="en-US"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曲</a:t>
            </a:r>
            <a:r>
              <a:rPr lang="zh-TW" altLang="en-US" sz="4800" dirty="0" smtClean="0">
                <a:latin typeface="楷体" panose="02010609060101010101" pitchFamily="49" charset="-122"/>
                <a:ea typeface="楷体" panose="02010609060101010101" pitchFamily="49" charset="-122"/>
              </a:rPr>
              <a:t>：鄭明堂</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我要讚美主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全能</a:t>
            </a:r>
            <a:r>
              <a:rPr lang="zh-TW" altLang="en-US" sz="5400" dirty="0">
                <a:latin typeface="楷体" panose="02010609060101010101" pitchFamily="49" charset="-122"/>
                <a:ea typeface="楷体" panose="02010609060101010101" pitchFamily="49" charset="-122"/>
              </a:rPr>
              <a:t>救</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我要</a:t>
            </a:r>
            <a:r>
              <a:rPr lang="zh-TW" altLang="en-US" sz="5400" dirty="0">
                <a:latin typeface="楷体" panose="02010609060101010101" pitchFamily="49" charset="-122"/>
                <a:ea typeface="楷体" panose="02010609060101010101" pitchFamily="49" charset="-122"/>
              </a:rPr>
              <a:t>讚</a:t>
            </a:r>
            <a:r>
              <a:rPr lang="zh-TW" altLang="en-US" sz="5400" dirty="0" smtClean="0">
                <a:latin typeface="楷体" panose="02010609060101010101" pitchFamily="49" charset="-122"/>
                <a:ea typeface="楷体" panose="02010609060101010101" pitchFamily="49" charset="-122"/>
              </a:rPr>
              <a:t>美祢到萬世代</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我要讚美主</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a:latin typeface="楷体" panose="02010609060101010101" pitchFamily="49" charset="-122"/>
                <a:ea typeface="楷体" panose="02010609060101010101" pitchFamily="49" charset="-122"/>
              </a:rPr>
              <a:t>我要讚美</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全能</a:t>
            </a:r>
            <a:r>
              <a:rPr lang="zh-TW" altLang="en-US" sz="5400" dirty="0">
                <a:latin typeface="楷体" panose="02010609060101010101" pitchFamily="49" charset="-122"/>
                <a:ea typeface="楷体" panose="02010609060101010101" pitchFamily="49" charset="-122"/>
              </a:rPr>
              <a:t>救</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我要</a:t>
            </a:r>
            <a:r>
              <a:rPr lang="zh-TW" altLang="en-US" sz="5400" dirty="0">
                <a:latin typeface="楷体" panose="02010609060101010101" pitchFamily="49" charset="-122"/>
                <a:ea typeface="楷体" panose="02010609060101010101" pitchFamily="49" charset="-122"/>
              </a:rPr>
              <a:t>讚</a:t>
            </a:r>
            <a:r>
              <a:rPr lang="zh-TW" altLang="en-US" sz="5400" dirty="0" smtClean="0">
                <a:latin typeface="楷体" panose="02010609060101010101" pitchFamily="49" charset="-122"/>
                <a:ea typeface="楷体" panose="02010609060101010101" pitchFamily="49" charset="-122"/>
              </a:rPr>
              <a:t>美祢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5882850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94</TotalTime>
  <Words>370</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我要讚美主</vt:lpstr>
      <vt:lpstr>我要讚美主</vt:lpstr>
      <vt:lpstr>我要讚美主</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21</cp:revision>
  <dcterms:created xsi:type="dcterms:W3CDTF">2015-02-07T13:24:58Z</dcterms:created>
  <dcterms:modified xsi:type="dcterms:W3CDTF">2016-02-25T02:41:38Z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