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12/30/2015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12/30/2015 9:34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67982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12/30/2015 9:35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89794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12/30/2015 9:36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108323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r>
              <a:rPr lang="zh-TW" altLang="en-US" dirty="0">
                <a:effectLst/>
                <a:latin typeface="楷体" panose="02010609060101010101" pitchFamily="49" charset="-122"/>
                <a:ea typeface="楷体" panose="02010609060101010101" pitchFamily="49" charset="-122"/>
              </a:rPr>
              <a:t>我要讚美主</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760412"/>
          </a:xfrm>
        </p:spPr>
        <p:txBody>
          <a:bodyPr/>
          <a:lstStyle/>
          <a:p>
            <a:pPr algn="ctr"/>
            <a:r>
              <a:rPr lang="zh-TW" altLang="en-US" sz="5400" dirty="0" smtClean="0">
                <a:latin typeface="楷体" panose="02010609060101010101" pitchFamily="49" charset="-122"/>
                <a:ea typeface="楷体" panose="02010609060101010101" pitchFamily="49" charset="-122"/>
              </a:rPr>
              <a:t>詞、曲：鄭明堂</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我要讚美主</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我要讚美</a:t>
            </a:r>
            <a:r>
              <a:rPr lang="zh-TW" altLang="en-US" sz="5400" dirty="0" smtClean="0">
                <a:latin typeface="楷体" panose="02010609060101010101" pitchFamily="49" charset="-122"/>
                <a:ea typeface="楷体" panose="02010609060101010101" pitchFamily="49" charset="-122"/>
              </a:rPr>
              <a:t>主</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我要讚美</a:t>
            </a:r>
            <a:r>
              <a:rPr lang="zh-TW" altLang="en-US" sz="5400" dirty="0" smtClean="0">
                <a:latin typeface="楷体" panose="02010609060101010101" pitchFamily="49" charset="-122"/>
                <a:ea typeface="楷体" panose="02010609060101010101" pitchFamily="49" charset="-122"/>
              </a:rPr>
              <a:t>主</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全能救</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要讚美祢到萬世</a:t>
            </a:r>
            <a:r>
              <a:rPr lang="zh-TW" altLang="en-US" sz="5400" dirty="0" smtClean="0">
                <a:latin typeface="楷体" panose="02010609060101010101" pitchFamily="49" charset="-122"/>
                <a:ea typeface="楷体" panose="02010609060101010101" pitchFamily="49" charset="-122"/>
              </a:rPr>
              <a:t>代</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我要讚美主</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我要讚美</a:t>
            </a:r>
            <a:r>
              <a:rPr lang="zh-TW" altLang="en-US" sz="5400" dirty="0" smtClean="0">
                <a:latin typeface="楷体" panose="02010609060101010101" pitchFamily="49" charset="-122"/>
                <a:ea typeface="楷体" panose="02010609060101010101" pitchFamily="49" charset="-122"/>
              </a:rPr>
              <a:t>主</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我要讚美</a:t>
            </a:r>
            <a:r>
              <a:rPr lang="zh-TW" altLang="en-US" sz="5400" dirty="0" smtClean="0">
                <a:latin typeface="楷体" panose="02010609060101010101" pitchFamily="49" charset="-122"/>
                <a:ea typeface="楷体" panose="02010609060101010101" pitchFamily="49" charset="-122"/>
              </a:rPr>
              <a:t>主</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全能救</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要讚美</a:t>
            </a:r>
            <a:r>
              <a:rPr lang="zh-TW" altLang="en-US" sz="5400" dirty="0" smtClean="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3316039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33</TotalTime>
  <Words>370</Words>
  <Application>Microsoft Office PowerPoint</Application>
  <PresentationFormat>On-screen Show (4:3)</PresentationFormat>
  <Paragraphs>24</Paragraphs>
  <Slides>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楷体</vt:lpstr>
      <vt:lpstr>Arial</vt:lpstr>
      <vt:lpstr>Calibri</vt:lpstr>
      <vt:lpstr>Courier New</vt:lpstr>
      <vt:lpstr>Trebuchet MS</vt:lpstr>
      <vt:lpstr>Wingdings</vt:lpstr>
      <vt:lpstr>1_Purple Template 1 Trebuchet</vt:lpstr>
      <vt:lpstr>White with Courier font for code slides</vt:lpstr>
      <vt:lpstr>我要讚美主</vt:lpstr>
      <vt:lpstr>我要讚美主</vt:lpstr>
      <vt:lpstr>我要讚美主</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8</cp:revision>
  <dcterms:created xsi:type="dcterms:W3CDTF">2015-02-07T13:24:58Z</dcterms:created>
  <dcterms:modified xsi:type="dcterms:W3CDTF">2015-12-31T02:36:54Z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