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7"/>
  </p:notesMasterIdLst>
  <p:sldIdLst>
    <p:sldId id="257"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96" y="-8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11/7/2016 9:48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3683328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11/7/2016 9:48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882083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11/7/2016 9:48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156448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love.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2" name="Title 1"/>
          <p:cNvSpPr>
            <a:spLocks noGrp="1"/>
          </p:cNvSpPr>
          <p:nvPr>
            <p:ph type="ctrTitle"/>
          </p:nvPr>
        </p:nvSpPr>
        <p:spPr>
          <a:xfrm>
            <a:off x="685800" y="2514600"/>
            <a:ext cx="7681913" cy="1371095"/>
          </a:xfrm>
        </p:spPr>
        <p:txBody>
          <a:bodyPr>
            <a:scene3d>
              <a:camera prst="orthographicFront"/>
              <a:lightRig rig="threePt" dir="t"/>
            </a:scene3d>
            <a:sp3d extrusionH="57150" contourW="12700">
              <a:extrusionClr>
                <a:srgbClr val="FF0000"/>
              </a:extrusionClr>
              <a:contourClr>
                <a:schemeClr val="tx1"/>
              </a:contourClr>
            </a:sp3d>
          </a:bodyPr>
          <a:lstStyle/>
          <a:p>
            <a:pPr algn="ctr"/>
            <a:r>
              <a:rPr lang="zh-TW" altLang="en-US" b="1" dirty="0">
                <a:solidFill>
                  <a:srgbClr val="FF0000"/>
                </a:solidFill>
                <a:effectLst>
                  <a:outerShdw blurRad="50800" dist="38100" dir="2700000" algn="tl" rotWithShape="0">
                    <a:schemeClr val="tx1">
                      <a:alpha val="40000"/>
                    </a:schemeClr>
                  </a:outerShdw>
                </a:effectLst>
                <a:latin typeface="楷体" panose="02010609060101010101" pitchFamily="49" charset="-122"/>
                <a:ea typeface="楷体" panose="02010609060101010101" pitchFamily="49" charset="-122"/>
              </a:rPr>
              <a:t>主耶穌真</a:t>
            </a:r>
            <a:r>
              <a:rPr lang="zh-TW" altLang="en-US" b="1" dirty="0" smtClean="0">
                <a:solidFill>
                  <a:srgbClr val="FF0000"/>
                </a:solidFill>
                <a:effectLst>
                  <a:outerShdw blurRad="50800" dist="38100" dir="2700000" algn="tl" rotWithShape="0">
                    <a:schemeClr val="tx1">
                      <a:alpha val="40000"/>
                    </a:schemeClr>
                  </a:outerShdw>
                </a:effectLst>
                <a:latin typeface="楷体" panose="02010609060101010101" pitchFamily="49" charset="-122"/>
                <a:ea typeface="楷体" panose="02010609060101010101" pitchFamily="49" charset="-122"/>
              </a:rPr>
              <a:t>好</a:t>
            </a:r>
            <a:r>
              <a:rPr lang="en-US" altLang="zh-TW" b="1" dirty="0" smtClean="0">
                <a:solidFill>
                  <a:srgbClr val="FF0000"/>
                </a:solidFill>
                <a:effectLst>
                  <a:outerShdw blurRad="50800" dist="38100" dir="2700000" algn="tl" rotWithShape="0">
                    <a:schemeClr val="tx1">
                      <a:alpha val="40000"/>
                    </a:schemeClr>
                  </a:outerShdw>
                </a:effectLst>
                <a:latin typeface="楷体" panose="02010609060101010101" pitchFamily="49" charset="-122"/>
                <a:ea typeface="楷体" panose="02010609060101010101" pitchFamily="49" charset="-122"/>
              </a:rPr>
              <a:t/>
            </a:r>
            <a:br>
              <a:rPr lang="en-US" altLang="zh-TW" b="1" dirty="0" smtClean="0">
                <a:solidFill>
                  <a:srgbClr val="FF0000"/>
                </a:solidFill>
                <a:effectLst>
                  <a:outerShdw blurRad="50800" dist="38100" dir="2700000" algn="tl" rotWithShape="0">
                    <a:schemeClr val="tx1">
                      <a:alpha val="40000"/>
                    </a:schemeClr>
                  </a:outerShdw>
                </a:effectLst>
                <a:latin typeface="楷体" panose="02010609060101010101" pitchFamily="49" charset="-122"/>
                <a:ea typeface="楷体" panose="02010609060101010101" pitchFamily="49" charset="-122"/>
              </a:rPr>
            </a:br>
            <a:r>
              <a:rPr lang="zh-TW" altLang="en-US" b="1" dirty="0" smtClean="0">
                <a:solidFill>
                  <a:srgbClr val="FF0000"/>
                </a:solidFill>
                <a:effectLst>
                  <a:outerShdw blurRad="50800" dist="38100" dir="2700000" algn="tl" rotWithShape="0">
                    <a:schemeClr val="tx1">
                      <a:alpha val="40000"/>
                    </a:schemeClr>
                  </a:outerShdw>
                </a:effectLst>
                <a:latin typeface="楷体" panose="02010609060101010101" pitchFamily="49" charset="-122"/>
                <a:ea typeface="楷体" panose="02010609060101010101" pitchFamily="49" charset="-122"/>
              </a:rPr>
              <a:t>真</a:t>
            </a:r>
            <a:r>
              <a:rPr lang="zh-TW" altLang="en-US" b="1" dirty="0">
                <a:solidFill>
                  <a:srgbClr val="FF0000"/>
                </a:solidFill>
                <a:effectLst>
                  <a:outerShdw blurRad="50800" dist="38100" dir="2700000" algn="tl" rotWithShape="0">
                    <a:schemeClr val="tx1">
                      <a:alpha val="40000"/>
                    </a:schemeClr>
                  </a:outerShdw>
                </a:effectLst>
                <a:latin typeface="楷体" panose="02010609060101010101" pitchFamily="49" charset="-122"/>
                <a:ea typeface="楷体" panose="02010609060101010101" pitchFamily="49" charset="-122"/>
              </a:rPr>
              <a:t>正好來信耶穌真正好</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love.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2" name="Title 1"/>
          <p:cNvSpPr>
            <a:spLocks noGrp="1"/>
          </p:cNvSpPr>
          <p:nvPr>
            <p:ph type="title"/>
          </p:nvPr>
        </p:nvSpPr>
        <p:spPr>
          <a:xfrm>
            <a:off x="381000" y="395103"/>
            <a:ext cx="8382000" cy="747897"/>
          </a:xfrm>
        </p:spPr>
        <p:txBody>
          <a:bodyPr/>
          <a:lstStyle/>
          <a:p>
            <a:pPr algn="ctr"/>
            <a:r>
              <a:rPr lang="zh-TW" altLang="en-US" sz="5400" b="1" dirty="0">
                <a:solidFill>
                  <a:srgbClr val="FF0000"/>
                </a:solidFill>
                <a:effectLst>
                  <a:outerShdw blurRad="50800" dist="38100" dir="2700000" algn="tl" rotWithShape="0">
                    <a:schemeClr val="tx1">
                      <a:alpha val="40000"/>
                    </a:schemeClr>
                  </a:outerShdw>
                </a:effectLst>
                <a:latin typeface="楷体" panose="02010609060101010101" pitchFamily="49" charset="-122"/>
                <a:ea typeface="楷体" panose="02010609060101010101" pitchFamily="49" charset="-122"/>
              </a:rPr>
              <a:t>主耶穌真好</a:t>
            </a:r>
          </a:p>
        </p:txBody>
      </p:sp>
      <p:sp>
        <p:nvSpPr>
          <p:cNvPr id="3" name="Subtitle 2"/>
          <p:cNvSpPr>
            <a:spLocks noGrp="1"/>
          </p:cNvSpPr>
          <p:nvPr>
            <p:ph type="body" sz="quarter" idx="10"/>
          </p:nvPr>
        </p:nvSpPr>
        <p:spPr>
          <a:xfrm>
            <a:off x="381000" y="1981200"/>
            <a:ext cx="8382000" cy="3490186"/>
          </a:xfrm>
        </p:spPr>
        <p:txBody>
          <a:bodyPr>
            <a:scene3d>
              <a:camera prst="orthographicFront"/>
              <a:lightRig rig="threePt" dir="t"/>
            </a:scene3d>
            <a:sp3d extrusionH="57150" contourW="12700">
              <a:extrusionClr>
                <a:srgbClr val="FFFF00"/>
              </a:extrusionClr>
              <a:contourClr>
                <a:srgbClr val="FFFF00"/>
              </a:contourClr>
            </a:sp3d>
          </a:bodyPr>
          <a:lstStyle/>
          <a:p>
            <a:pPr marL="0" indent="0" algn="ctr">
              <a:buNone/>
            </a:pPr>
            <a:r>
              <a:rPr lang="zh-TW" altLang="en-US" sz="5400" b="1" spc="-150" dirty="0">
                <a:ln w="3175">
                  <a:noFill/>
                </a:ln>
                <a:solidFill>
                  <a:srgbClr val="FF0000"/>
                </a:solidFill>
                <a:effectLst>
                  <a:outerShdw blurRad="50800" dist="38100" dir="18900000" algn="bl" rotWithShape="0">
                    <a:prstClr val="black">
                      <a:alpha val="40000"/>
                    </a:prstClr>
                  </a:outerShdw>
                </a:effectLst>
                <a:latin typeface="楷体" panose="02010609060101010101" pitchFamily="49" charset="-122"/>
                <a:ea typeface="楷体" panose="02010609060101010101" pitchFamily="49" charset="-122"/>
                <a:cs typeface="Arial" charset="0"/>
              </a:rPr>
              <a:t>主耶穌真</a:t>
            </a:r>
            <a:r>
              <a:rPr lang="zh-TW" altLang="en-US" sz="5400" b="1" spc="-150" dirty="0" smtClean="0">
                <a:ln w="3175">
                  <a:noFill/>
                </a:ln>
                <a:solidFill>
                  <a:srgbClr val="FF0000"/>
                </a:solidFill>
                <a:effectLst>
                  <a:outerShdw blurRad="50800" dist="38100" dir="18900000" algn="bl" rotWithShape="0">
                    <a:prstClr val="black">
                      <a:alpha val="40000"/>
                    </a:prstClr>
                  </a:outerShdw>
                </a:effectLst>
                <a:latin typeface="楷体" panose="02010609060101010101" pitchFamily="49" charset="-122"/>
                <a:ea typeface="楷体" panose="02010609060101010101" pitchFamily="49" charset="-122"/>
                <a:cs typeface="Arial" charset="0"/>
              </a:rPr>
              <a:t>好 我</a:t>
            </a:r>
            <a:r>
              <a:rPr lang="zh-TW" altLang="en-US" sz="5400" b="1" spc="-150" dirty="0">
                <a:ln w="3175">
                  <a:noFill/>
                </a:ln>
                <a:solidFill>
                  <a:srgbClr val="FF0000"/>
                </a:solidFill>
                <a:effectLst>
                  <a:outerShdw blurRad="50800" dist="38100" dir="18900000" algn="bl" rotWithShape="0">
                    <a:prstClr val="black">
                      <a:alpha val="40000"/>
                    </a:prstClr>
                  </a:outerShdw>
                </a:effectLst>
                <a:latin typeface="楷体" panose="02010609060101010101" pitchFamily="49" charset="-122"/>
                <a:ea typeface="楷体" panose="02010609060101010101" pitchFamily="49" charset="-122"/>
                <a:cs typeface="Arial" charset="0"/>
              </a:rPr>
              <a:t>要</a:t>
            </a:r>
            <a:r>
              <a:rPr lang="zh-TW" altLang="en-US" sz="5400" b="1" spc="-150" dirty="0" smtClean="0">
                <a:ln w="3175">
                  <a:noFill/>
                </a:ln>
                <a:solidFill>
                  <a:srgbClr val="FF0000"/>
                </a:solidFill>
                <a:effectLst>
                  <a:outerShdw blurRad="50800" dist="38100" dir="18900000" algn="bl" rotWithShape="0">
                    <a:prstClr val="black">
                      <a:alpha val="40000"/>
                    </a:prstClr>
                  </a:outerShdw>
                </a:effectLst>
                <a:latin typeface="楷体" panose="02010609060101010101" pitchFamily="49" charset="-122"/>
                <a:ea typeface="楷体" panose="02010609060101010101" pitchFamily="49" charset="-122"/>
                <a:cs typeface="Arial" charset="0"/>
              </a:rPr>
              <a:t>來讚美</a:t>
            </a:r>
            <a:endParaRPr lang="en-US" altLang="zh-TW" sz="5400" b="1" spc="-150" dirty="0" smtClean="0">
              <a:ln w="3175">
                <a:noFill/>
              </a:ln>
              <a:solidFill>
                <a:srgbClr val="FF0000"/>
              </a:solidFill>
              <a:effectLst>
                <a:outerShdw blurRad="50800" dist="38100" dir="18900000" algn="bl" rotWithShape="0">
                  <a:prstClr val="black">
                    <a:alpha val="40000"/>
                  </a:prstClr>
                </a:outerShdw>
              </a:effectLst>
              <a:latin typeface="楷体" panose="02010609060101010101" pitchFamily="49" charset="-122"/>
              <a:ea typeface="楷体" panose="02010609060101010101" pitchFamily="49" charset="-122"/>
              <a:cs typeface="Arial" charset="0"/>
            </a:endParaRPr>
          </a:p>
          <a:p>
            <a:pPr marL="0" indent="0" algn="ctr">
              <a:buNone/>
            </a:pPr>
            <a:r>
              <a:rPr lang="zh-TW" altLang="en-US" sz="5400" b="1" spc="-150" dirty="0" smtClean="0">
                <a:ln w="3175">
                  <a:noFill/>
                </a:ln>
                <a:solidFill>
                  <a:srgbClr val="FF0000"/>
                </a:solidFill>
                <a:effectLst>
                  <a:outerShdw blurRad="50800" dist="38100" dir="18900000" algn="bl" rotWithShape="0">
                    <a:prstClr val="black">
                      <a:alpha val="40000"/>
                    </a:prstClr>
                  </a:outerShdw>
                </a:effectLst>
                <a:latin typeface="楷体" panose="02010609060101010101" pitchFamily="49" charset="-122"/>
                <a:ea typeface="楷体" panose="02010609060101010101" pitchFamily="49" charset="-122"/>
                <a:cs typeface="Arial" charset="0"/>
              </a:rPr>
              <a:t>我</a:t>
            </a:r>
            <a:r>
              <a:rPr lang="zh-TW" altLang="en-US" sz="5400" b="1" spc="-150" dirty="0">
                <a:ln w="3175">
                  <a:noFill/>
                </a:ln>
                <a:solidFill>
                  <a:srgbClr val="FF0000"/>
                </a:solidFill>
                <a:effectLst>
                  <a:outerShdw blurRad="50800" dist="38100" dir="18900000" algn="bl" rotWithShape="0">
                    <a:prstClr val="black">
                      <a:alpha val="40000"/>
                    </a:prstClr>
                  </a:outerShdw>
                </a:effectLst>
                <a:latin typeface="楷体" panose="02010609060101010101" pitchFamily="49" charset="-122"/>
                <a:ea typeface="楷体" panose="02010609060101010101" pitchFamily="49" charset="-122"/>
                <a:cs typeface="Arial" charset="0"/>
              </a:rPr>
              <a:t>的耶穌對我真</a:t>
            </a:r>
            <a:r>
              <a:rPr lang="zh-TW" altLang="en-US" sz="5400" b="1" spc="-150" dirty="0" smtClean="0">
                <a:ln w="3175">
                  <a:noFill/>
                </a:ln>
                <a:solidFill>
                  <a:srgbClr val="FF0000"/>
                </a:solidFill>
                <a:effectLst>
                  <a:outerShdw blurRad="50800" dist="38100" dir="18900000" algn="bl" rotWithShape="0">
                    <a:prstClr val="black">
                      <a:alpha val="40000"/>
                    </a:prstClr>
                  </a:outerShdw>
                </a:effectLst>
                <a:latin typeface="楷体" panose="02010609060101010101" pitchFamily="49" charset="-122"/>
                <a:ea typeface="楷体" panose="02010609060101010101" pitchFamily="49" charset="-122"/>
                <a:cs typeface="Arial" charset="0"/>
              </a:rPr>
              <a:t>好</a:t>
            </a:r>
            <a:endParaRPr lang="en-US" altLang="zh-TW" sz="5400" b="1" spc="-150" dirty="0" smtClean="0">
              <a:ln w="3175">
                <a:noFill/>
              </a:ln>
              <a:solidFill>
                <a:srgbClr val="FF0000"/>
              </a:solidFill>
              <a:effectLst>
                <a:outerShdw blurRad="50800" dist="38100" dir="18900000" algn="bl" rotWithShape="0">
                  <a:prstClr val="black">
                    <a:alpha val="40000"/>
                  </a:prstClr>
                </a:outerShdw>
              </a:effectLst>
              <a:latin typeface="楷体" panose="02010609060101010101" pitchFamily="49" charset="-122"/>
              <a:ea typeface="楷体" panose="02010609060101010101" pitchFamily="49" charset="-122"/>
              <a:cs typeface="Arial" charset="0"/>
            </a:endParaRPr>
          </a:p>
          <a:p>
            <a:pPr marL="0" indent="0" algn="ctr">
              <a:buNone/>
            </a:pPr>
            <a:r>
              <a:rPr lang="zh-TW" altLang="en-US" sz="5400" b="1" spc="-150" dirty="0" smtClean="0">
                <a:ln w="3175">
                  <a:noFill/>
                </a:ln>
                <a:solidFill>
                  <a:srgbClr val="FF0000"/>
                </a:solidFill>
                <a:effectLst>
                  <a:outerShdw blurRad="50800" dist="38100" dir="18900000" algn="bl" rotWithShape="0">
                    <a:prstClr val="black">
                      <a:alpha val="40000"/>
                    </a:prstClr>
                  </a:outerShdw>
                </a:effectLst>
                <a:latin typeface="楷体" panose="02010609060101010101" pitchFamily="49" charset="-122"/>
                <a:ea typeface="楷体" panose="02010609060101010101" pitchFamily="49" charset="-122"/>
                <a:cs typeface="Arial" charset="0"/>
              </a:rPr>
              <a:t>除去我</a:t>
            </a:r>
            <a:r>
              <a:rPr lang="zh-TW" altLang="en-US" sz="5400" b="1" spc="-150" dirty="0">
                <a:ln w="3175">
                  <a:noFill/>
                </a:ln>
                <a:solidFill>
                  <a:srgbClr val="FF0000"/>
                </a:solidFill>
                <a:effectLst>
                  <a:outerShdw blurRad="50800" dist="38100" dir="18900000" algn="bl" rotWithShape="0">
                    <a:prstClr val="black">
                      <a:alpha val="40000"/>
                    </a:prstClr>
                  </a:outerShdw>
                </a:effectLst>
                <a:latin typeface="楷体" panose="02010609060101010101" pitchFamily="49" charset="-122"/>
                <a:ea typeface="楷体" panose="02010609060101010101" pitchFamily="49" charset="-122"/>
                <a:cs typeface="Arial" charset="0"/>
              </a:rPr>
              <a:t>的煩</a:t>
            </a:r>
            <a:r>
              <a:rPr lang="zh-TW" altLang="en-US" sz="5400" b="1" spc="-150" dirty="0" smtClean="0">
                <a:ln w="3175">
                  <a:noFill/>
                </a:ln>
                <a:solidFill>
                  <a:srgbClr val="FF0000"/>
                </a:solidFill>
                <a:effectLst>
                  <a:outerShdw blurRad="50800" dist="38100" dir="18900000" algn="bl" rotWithShape="0">
                    <a:prstClr val="black">
                      <a:alpha val="40000"/>
                    </a:prstClr>
                  </a:outerShdw>
                </a:effectLst>
                <a:latin typeface="楷体" panose="02010609060101010101" pitchFamily="49" charset="-122"/>
                <a:ea typeface="楷体" panose="02010609060101010101" pitchFamily="49" charset="-122"/>
                <a:cs typeface="Arial" charset="0"/>
              </a:rPr>
              <a:t>惱 使我</a:t>
            </a:r>
            <a:r>
              <a:rPr lang="zh-TW" altLang="en-US" sz="5400" b="1" spc="-150" dirty="0">
                <a:ln w="3175">
                  <a:noFill/>
                </a:ln>
                <a:solidFill>
                  <a:srgbClr val="FF0000"/>
                </a:solidFill>
                <a:effectLst>
                  <a:outerShdw blurRad="50800" dist="38100" dir="18900000" algn="bl" rotWithShape="0">
                    <a:prstClr val="black">
                      <a:alpha val="40000"/>
                    </a:prstClr>
                  </a:outerShdw>
                </a:effectLst>
                <a:latin typeface="楷体" panose="02010609060101010101" pitchFamily="49" charset="-122"/>
                <a:ea typeface="楷体" panose="02010609060101010101" pitchFamily="49" charset="-122"/>
                <a:cs typeface="Arial" charset="0"/>
              </a:rPr>
              <a:t>逐日</a:t>
            </a:r>
            <a:r>
              <a:rPr lang="zh-TW" altLang="en-US" sz="5400" b="1" spc="-150" dirty="0" smtClean="0">
                <a:ln w="3175">
                  <a:noFill/>
                </a:ln>
                <a:solidFill>
                  <a:srgbClr val="FF0000"/>
                </a:solidFill>
                <a:effectLst>
                  <a:outerShdw blurRad="50800" dist="38100" dir="18900000" algn="bl" rotWithShape="0">
                    <a:prstClr val="black">
                      <a:alpha val="40000"/>
                    </a:prstClr>
                  </a:outerShdw>
                </a:effectLst>
                <a:latin typeface="楷体" panose="02010609060101010101" pitchFamily="49" charset="-122"/>
                <a:ea typeface="楷体" panose="02010609060101010101" pitchFamily="49" charset="-122"/>
                <a:cs typeface="Arial" charset="0"/>
              </a:rPr>
              <a:t>笑</a:t>
            </a:r>
            <a:endParaRPr lang="en-US" altLang="zh-TW" sz="5400" b="1" spc="-150" dirty="0" smtClean="0">
              <a:ln w="3175">
                <a:noFill/>
              </a:ln>
              <a:solidFill>
                <a:srgbClr val="FF0000"/>
              </a:solidFill>
              <a:effectLst>
                <a:outerShdw blurRad="50800" dist="38100" dir="18900000" algn="bl" rotWithShape="0">
                  <a:prstClr val="black">
                    <a:alpha val="40000"/>
                  </a:prstClr>
                </a:outerShdw>
              </a:effectLst>
              <a:latin typeface="楷体" panose="02010609060101010101" pitchFamily="49" charset="-122"/>
              <a:ea typeface="楷体" panose="02010609060101010101" pitchFamily="49" charset="-122"/>
              <a:cs typeface="Arial" charset="0"/>
            </a:endParaRPr>
          </a:p>
          <a:p>
            <a:pPr marL="0" indent="0" algn="ctr">
              <a:buNone/>
            </a:pPr>
            <a:r>
              <a:rPr lang="zh-TW" altLang="en-US" sz="5400" b="1" spc="-150" dirty="0" smtClean="0">
                <a:ln w="3175">
                  <a:noFill/>
                </a:ln>
                <a:solidFill>
                  <a:srgbClr val="FF0000"/>
                </a:solidFill>
                <a:effectLst>
                  <a:outerShdw blurRad="50800" dist="38100" dir="18900000" algn="bl" rotWithShape="0">
                    <a:prstClr val="black">
                      <a:alpha val="40000"/>
                    </a:prstClr>
                  </a:outerShdw>
                </a:effectLst>
                <a:latin typeface="楷体" panose="02010609060101010101" pitchFamily="49" charset="-122"/>
                <a:ea typeface="楷体" panose="02010609060101010101" pitchFamily="49" charset="-122"/>
                <a:cs typeface="Arial" charset="0"/>
              </a:rPr>
              <a:t>我</a:t>
            </a:r>
            <a:r>
              <a:rPr lang="zh-TW" altLang="en-US" sz="5400" b="1" spc="-150" dirty="0">
                <a:ln w="3175">
                  <a:noFill/>
                </a:ln>
                <a:solidFill>
                  <a:srgbClr val="FF0000"/>
                </a:solidFill>
                <a:effectLst>
                  <a:outerShdw blurRad="50800" dist="38100" dir="18900000" algn="bl" rotWithShape="0">
                    <a:prstClr val="black">
                      <a:alpha val="40000"/>
                    </a:prstClr>
                  </a:outerShdw>
                </a:effectLst>
                <a:latin typeface="楷体" panose="02010609060101010101" pitchFamily="49" charset="-122"/>
                <a:ea typeface="楷体" panose="02010609060101010101" pitchFamily="49" charset="-122"/>
                <a:cs typeface="Arial" charset="0"/>
              </a:rPr>
              <a:t>的耶穌對我真好</a:t>
            </a:r>
          </a:p>
        </p:txBody>
      </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love.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381000" y="395103"/>
            <a:ext cx="8382000" cy="747897"/>
          </a:xfrm>
        </p:spPr>
        <p:txBody>
          <a:bodyPr/>
          <a:lstStyle/>
          <a:p>
            <a:pPr algn="ctr"/>
            <a:r>
              <a:rPr lang="zh-TW" altLang="en-US" sz="5400" b="1" dirty="0">
                <a:solidFill>
                  <a:srgbClr val="FF0000"/>
                </a:solidFill>
                <a:effectLst>
                  <a:outerShdw blurRad="50800" dist="38100" dir="2700000" algn="tl" rotWithShape="0">
                    <a:schemeClr val="tx1">
                      <a:alpha val="40000"/>
                    </a:schemeClr>
                  </a:outerShdw>
                </a:effectLst>
                <a:latin typeface="楷体" panose="02010609060101010101" pitchFamily="49" charset="-122"/>
                <a:ea typeface="楷体" panose="02010609060101010101" pitchFamily="49" charset="-122"/>
              </a:rPr>
              <a:t>真正好來信耶穌真正好</a:t>
            </a:r>
          </a:p>
        </p:txBody>
      </p:sp>
      <p:sp>
        <p:nvSpPr>
          <p:cNvPr id="3" name="Subtitle 2"/>
          <p:cNvSpPr>
            <a:spLocks noGrp="1"/>
          </p:cNvSpPr>
          <p:nvPr>
            <p:ph type="body" sz="quarter" idx="10"/>
          </p:nvPr>
        </p:nvSpPr>
        <p:spPr>
          <a:xfrm>
            <a:off x="381000" y="1447800"/>
            <a:ext cx="8382000" cy="4404283"/>
          </a:xfrm>
        </p:spPr>
        <p:txBody>
          <a:bodyPr>
            <a:scene3d>
              <a:camera prst="orthographicFront"/>
              <a:lightRig rig="threePt" dir="t"/>
            </a:scene3d>
            <a:sp3d extrusionH="57150" contourW="12700">
              <a:extrusionClr>
                <a:schemeClr val="tx1"/>
              </a:extrusionClr>
              <a:contourClr>
                <a:srgbClr val="FFFF00"/>
              </a:contourClr>
            </a:sp3d>
          </a:bodyPr>
          <a:lstStyle/>
          <a:p>
            <a:pPr marL="0" indent="0" algn="ctr">
              <a:buNone/>
            </a:pPr>
            <a:r>
              <a:rPr lang="zh-CN" altLang="en-US" sz="5400" b="1" spc="-150" dirty="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真正</a:t>
            </a:r>
            <a:r>
              <a:rPr lang="zh-CN" altLang="en-US" sz="5400" b="1" spc="-150" dirty="0" smtClean="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好</a:t>
            </a:r>
            <a:r>
              <a:rPr lang="zh-TW" altLang="en-US" sz="5400" b="1" spc="-150" dirty="0" smtClean="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 來</a:t>
            </a:r>
            <a:r>
              <a:rPr lang="zh-CN" altLang="en-US" sz="5400" b="1" spc="-150" dirty="0" smtClean="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信</a:t>
            </a:r>
            <a:r>
              <a:rPr lang="zh-TW" altLang="en-US" sz="5400" b="1" spc="-150" dirty="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耶穌</a:t>
            </a:r>
            <a:r>
              <a:rPr lang="zh-CN" altLang="en-US" sz="5400" b="1" spc="-150" dirty="0" smtClean="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真</a:t>
            </a:r>
            <a:r>
              <a:rPr lang="zh-CN" altLang="en-US" sz="5400" b="1" spc="-150" dirty="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正好</a:t>
            </a:r>
          </a:p>
          <a:p>
            <a:pPr marL="0" indent="0" algn="ctr">
              <a:buNone/>
            </a:pPr>
            <a:r>
              <a:rPr lang="zh-CN" altLang="en-US" sz="5400" b="1" spc="-150" dirty="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真正</a:t>
            </a:r>
            <a:r>
              <a:rPr lang="zh-CN" altLang="en-US" sz="5400" b="1" spc="-150" dirty="0" smtClean="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好</a:t>
            </a:r>
            <a:r>
              <a:rPr lang="zh-TW" altLang="en-US" sz="5400" b="1" spc="-150" dirty="0" smtClean="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 來</a:t>
            </a:r>
            <a:r>
              <a:rPr lang="zh-CN" altLang="en-US" sz="5400" b="1" spc="-150" dirty="0" smtClean="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信</a:t>
            </a:r>
            <a:r>
              <a:rPr lang="zh-TW" altLang="en-US" sz="5400" b="1" spc="-150" dirty="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耶穌</a:t>
            </a:r>
            <a:r>
              <a:rPr lang="zh-CN" altLang="en-US" sz="5400" b="1" spc="-150" dirty="0" smtClean="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真</a:t>
            </a:r>
            <a:r>
              <a:rPr lang="zh-CN" altLang="en-US" sz="5400" b="1" spc="-150" dirty="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正</a:t>
            </a:r>
            <a:r>
              <a:rPr lang="zh-CN" altLang="en-US" sz="5400" b="1" spc="-150" dirty="0" smtClean="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好</a:t>
            </a:r>
            <a:endParaRPr lang="en-US" altLang="zh-CN" sz="5400" b="1" spc="-150" dirty="0" smtClean="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endParaRPr>
          </a:p>
          <a:p>
            <a:pPr marL="0" indent="0" algn="ctr">
              <a:buNone/>
            </a:pPr>
            <a:r>
              <a:rPr lang="zh-CN" altLang="en-US" sz="5400" b="1" spc="-150" dirty="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我拜一</a:t>
            </a:r>
            <a:r>
              <a:rPr lang="zh-TW" altLang="en-US" sz="5400" b="1" spc="-150" dirty="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 </a:t>
            </a:r>
            <a:r>
              <a:rPr lang="zh-CN" altLang="en-US" sz="5400" b="1" spc="-150" dirty="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拜二</a:t>
            </a:r>
            <a:r>
              <a:rPr lang="zh-TW" altLang="en-US" sz="5400" b="1" spc="-150" dirty="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 </a:t>
            </a:r>
            <a:r>
              <a:rPr lang="zh-CN" altLang="en-US" sz="5400" b="1" spc="-150" dirty="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拜三</a:t>
            </a:r>
            <a:r>
              <a:rPr lang="zh-TW" altLang="en-US" sz="5400" b="1" spc="-150" dirty="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 </a:t>
            </a:r>
            <a:r>
              <a:rPr lang="zh-CN" altLang="en-US" sz="5400" b="1" spc="-150" dirty="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拜四</a:t>
            </a:r>
            <a:endParaRPr lang="en-US" altLang="zh-CN" sz="5400" b="1" spc="-150" dirty="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endParaRPr>
          </a:p>
          <a:p>
            <a:pPr marL="0" indent="0" algn="ctr">
              <a:buNone/>
            </a:pPr>
            <a:r>
              <a:rPr lang="zh-CN" altLang="en-US" sz="5400" b="1" spc="-150" dirty="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拜五</a:t>
            </a:r>
            <a:r>
              <a:rPr lang="zh-TW" altLang="en-US" sz="5400" b="1" spc="-150" dirty="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 </a:t>
            </a:r>
            <a:r>
              <a:rPr lang="zh-CN" altLang="en-US" sz="5400" b="1" spc="-150" dirty="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拜六</a:t>
            </a:r>
            <a:r>
              <a:rPr lang="zh-TW" altLang="en-US" sz="5400" b="1" spc="-150" dirty="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 </a:t>
            </a:r>
            <a:r>
              <a:rPr lang="zh-TW" altLang="en-US" sz="5400" b="1" spc="-150" dirty="0" smtClean="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整個禮拜</a:t>
            </a:r>
            <a:endParaRPr lang="zh-CN" altLang="en-US" sz="5400" b="1" spc="-150" dirty="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endParaRPr>
          </a:p>
          <a:p>
            <a:pPr marL="0" indent="0" algn="ctr">
              <a:buNone/>
            </a:pPr>
            <a:r>
              <a:rPr lang="zh-CN" altLang="en-US" sz="5400" b="1" spc="-150" dirty="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真正好</a:t>
            </a:r>
            <a:r>
              <a:rPr lang="zh-TW" altLang="en-US" sz="5400" b="1" spc="-150" dirty="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 </a:t>
            </a:r>
            <a:r>
              <a:rPr lang="zh-TW" altLang="en-US" sz="5400" b="1" spc="-150" dirty="0" smtClean="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來</a:t>
            </a:r>
            <a:r>
              <a:rPr lang="zh-CN" altLang="en-US" sz="5400" b="1" spc="-150" dirty="0" smtClean="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信</a:t>
            </a:r>
            <a:r>
              <a:rPr lang="zh-TW" altLang="en-US" sz="5400" b="1" spc="-150" dirty="0" smtClean="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耶穌</a:t>
            </a:r>
            <a:r>
              <a:rPr lang="zh-CN" altLang="en-US" sz="5400" b="1" spc="-150" dirty="0" smtClean="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真</a:t>
            </a:r>
            <a:r>
              <a:rPr lang="zh-CN" altLang="en-US" sz="5400" b="1" spc="-150" dirty="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正</a:t>
            </a:r>
            <a:r>
              <a:rPr lang="zh-CN" altLang="en-US" sz="5400" b="1" spc="-150" dirty="0" smtClean="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rPr>
              <a:t>好</a:t>
            </a:r>
            <a:endParaRPr lang="zh-TW" altLang="en-US" sz="5400" b="1" spc="-150" dirty="0">
              <a:ln w="3175">
                <a:noFill/>
              </a:ln>
              <a:solidFill>
                <a:srgbClr val="FF0000"/>
              </a:solidFill>
              <a:effectLst>
                <a:outerShdw blurRad="50800" dist="38100" dir="18900000" algn="bl" rotWithShape="0">
                  <a:schemeClr val="tx1">
                    <a:alpha val="40000"/>
                  </a:schemeClr>
                </a:outerShdw>
              </a:effectLst>
              <a:latin typeface="楷体" panose="02010609060101010101" pitchFamily="49" charset="-122"/>
              <a:ea typeface="楷体" panose="02010609060101010101" pitchFamily="49" charset="-122"/>
              <a:cs typeface="Arial" charset="0"/>
            </a:endParaRPr>
          </a:p>
        </p:txBody>
      </p:sp>
    </p:spTree>
    <p:extLst>
      <p:ext uri="{BB962C8B-B14F-4D97-AF65-F5344CB8AC3E}">
        <p14:creationId xmlns:p14="http://schemas.microsoft.com/office/powerpoint/2010/main" xmlns="" val="66673526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36</TotalTime>
  <Words>410</Words>
  <Application>Microsoft Office PowerPoint</Application>
  <PresentationFormat>On-screen Show (4:3)</PresentationFormat>
  <Paragraphs>24</Paragraphs>
  <Slides>3</Slides>
  <Notes>3</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1_Purple Template 1 Trebuchet</vt:lpstr>
      <vt:lpstr>White with Courier font for code slides</vt:lpstr>
      <vt:lpstr>主耶穌真好 真正好來信耶穌真正好</vt:lpstr>
      <vt:lpstr>主耶穌真好</vt:lpstr>
      <vt:lpstr>真正好來信耶穌真正好</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10</cp:revision>
  <dcterms:created xsi:type="dcterms:W3CDTF">2015-02-07T13:24:58Z</dcterms:created>
  <dcterms:modified xsi:type="dcterms:W3CDTF">2016-11-08T02:53:41Z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