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50013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16542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513387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主我敬</a:t>
            </a:r>
            <a:r>
              <a:rPr lang="zh-TW" altLang="en-US" dirty="0" smtClean="0">
                <a:effectLst/>
                <a:latin typeface="楷体" panose="02010609060101010101" pitchFamily="49" charset="-122"/>
                <a:ea typeface="楷体" panose="02010609060101010101" pitchFamily="49" charset="-122"/>
              </a:rPr>
              <a:t>拜祢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smtClean="0">
                <a:latin typeface="楷体" panose="02010609060101010101" pitchFamily="49" charset="-122"/>
                <a:ea typeface="楷体" panose="02010609060101010101" pitchFamily="49" charset="-122"/>
              </a:rPr>
              <a:t>詞：洪啓元</a:t>
            </a:r>
            <a:endParaRPr lang="en-US" altLang="zh-TW" sz="4800" dirty="0" smtClean="0">
              <a:latin typeface="楷体" panose="02010609060101010101" pitchFamily="49" charset="-122"/>
              <a:ea typeface="楷体" panose="02010609060101010101" pitchFamily="49" charset="-122"/>
            </a:endParaRPr>
          </a:p>
          <a:p>
            <a:pPr algn="ctr"/>
            <a:r>
              <a:rPr lang="zh-TW" altLang="en-US" sz="4800" dirty="0" smtClean="0">
                <a:latin typeface="楷体" panose="02010609060101010101" pitchFamily="49" charset="-122"/>
                <a:ea typeface="楷体" panose="02010609060101010101" pitchFamily="49" charset="-122"/>
              </a:rPr>
              <a:t>曲：張證恩</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主我敬</a:t>
            </a:r>
            <a:r>
              <a:rPr lang="zh-TW" altLang="en-US" sz="5400" dirty="0" smtClean="0">
                <a:effectLst/>
                <a:latin typeface="楷体" panose="02010609060101010101" pitchFamily="49" charset="-122"/>
                <a:ea typeface="楷体" panose="02010609060101010101" pitchFamily="49" charset="-122"/>
              </a:rPr>
              <a:t>拜</a:t>
            </a:r>
            <a:r>
              <a:rPr lang="zh-TW" altLang="en-US" sz="5400" dirty="0">
                <a:effectLst/>
                <a:latin typeface="楷体" panose="02010609060101010101" pitchFamily="49" charset="-122"/>
                <a:ea typeface="楷体" panose="02010609060101010101" pitchFamily="49" charset="-122"/>
              </a:rPr>
              <a:t>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主我敬</a:t>
            </a:r>
            <a:r>
              <a:rPr lang="zh-TW" altLang="en-US" sz="5400" dirty="0" smtClean="0">
                <a:latin typeface="楷体" panose="02010609060101010101" pitchFamily="49" charset="-122"/>
                <a:ea typeface="楷体" panose="02010609060101010101" pitchFamily="49" charset="-122"/>
              </a:rPr>
              <a:t>拜祢</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敞</a:t>
            </a:r>
            <a:r>
              <a:rPr lang="zh-TW" altLang="en-US" sz="5400" dirty="0">
                <a:latin typeface="楷体" panose="02010609060101010101" pitchFamily="49" charset="-122"/>
                <a:ea typeface="楷体" panose="02010609060101010101" pitchFamily="49" charset="-122"/>
              </a:rPr>
              <a:t>開</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面</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主我敬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俯伏</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寶</a:t>
            </a:r>
            <a:r>
              <a:rPr lang="zh-TW" altLang="en-US" sz="5400" dirty="0">
                <a:latin typeface="楷体" panose="02010609060101010101" pitchFamily="49" charset="-122"/>
                <a:ea typeface="楷体" panose="02010609060101010101" pitchFamily="49" charset="-122"/>
              </a:rPr>
              <a:t>座前敬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主我敬</a:t>
            </a:r>
            <a:r>
              <a:rPr lang="zh-TW" altLang="en-US" sz="5400" dirty="0" smtClean="0">
                <a:effectLst/>
                <a:latin typeface="楷体" panose="02010609060101010101" pitchFamily="49" charset="-122"/>
                <a:ea typeface="楷体" panose="02010609060101010101" pitchFamily="49" charset="-122"/>
              </a:rPr>
              <a:t>拜</a:t>
            </a:r>
            <a:r>
              <a:rPr lang="zh-TW" altLang="en-US" sz="5400" dirty="0">
                <a:effectLst/>
                <a:latin typeface="楷体" panose="02010609060101010101" pitchFamily="49" charset="-122"/>
                <a:ea typeface="楷体" panose="02010609060101010101" pitchFamily="49" charset="-122"/>
              </a:rPr>
              <a:t>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天軍</a:t>
            </a:r>
            <a:r>
              <a:rPr lang="zh-TW" altLang="en-US" sz="5400" dirty="0" smtClean="0">
                <a:latin typeface="楷体" panose="02010609060101010101" pitchFamily="49" charset="-122"/>
                <a:ea typeface="楷体" panose="02010609060101010101" pitchFamily="49" charset="-122"/>
              </a:rPr>
              <a:t>向</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屈膝</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眾</a:t>
            </a:r>
            <a:r>
              <a:rPr lang="zh-TW" altLang="en-US" sz="5400" dirty="0">
                <a:latin typeface="楷体" panose="02010609060101010101" pitchFamily="49" charset="-122"/>
                <a:ea typeface="楷体" panose="02010609060101010101" pitchFamily="49" charset="-122"/>
              </a:rPr>
              <a:t>天使圍</a:t>
            </a:r>
            <a:r>
              <a:rPr lang="zh-TW" altLang="en-US" sz="5400" dirty="0" smtClean="0">
                <a:latin typeface="楷体" panose="02010609060101010101" pitchFamily="49" charset="-122"/>
                <a:ea typeface="楷体" panose="02010609060101010101" pitchFamily="49" charset="-122"/>
              </a:rPr>
              <a:t>繞</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座前</a:t>
            </a:r>
            <a:endParaRPr lang="zh-TW" altLang="en-US"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主我雙手舉</a:t>
            </a:r>
            <a:r>
              <a:rPr lang="zh-TW" altLang="en-US" sz="5400" dirty="0" smtClean="0">
                <a:latin typeface="楷体" panose="02010609060101010101" pitchFamily="49" charset="-122"/>
                <a:ea typeface="楷体" panose="02010609060101010101" pitchFamily="49" charset="-122"/>
              </a:rPr>
              <a:t>起</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屈膝</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寶</a:t>
            </a:r>
            <a:r>
              <a:rPr lang="zh-TW" altLang="en-US" sz="5400" dirty="0">
                <a:latin typeface="楷体" panose="02010609060101010101" pitchFamily="49" charset="-122"/>
                <a:ea typeface="楷体" panose="02010609060101010101" pitchFamily="49" charset="-122"/>
              </a:rPr>
              <a:t>座前敬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683313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91</TotalTime>
  <Words>386</Words>
  <Application>Microsoft Office PowerPoint</Application>
  <PresentationFormat>On-screen Show (4:3)</PresentationFormat>
  <Paragraphs>25</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主我敬拜祢</vt:lpstr>
      <vt:lpstr>主我敬拜祢</vt:lpstr>
      <vt:lpstr>主我敬拜祢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20</cp:revision>
  <dcterms:created xsi:type="dcterms:W3CDTF">2015-02-07T13:24:58Z</dcterms:created>
  <dcterms:modified xsi:type="dcterms:W3CDTF">2016-02-17T02:56:06Z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