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57" r:id="rId4"/>
    <p:sldId id="258" r:id="rId5"/>
    <p:sldId id="261" r:id="rId6"/>
    <p:sldId id="259" r:id="rId7"/>
    <p:sldId id="262" r:id="rId8"/>
    <p:sldId id="263" r:id="rId9"/>
    <p:sldId id="26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2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4/12/2016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4/12/2016 11:36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6833281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4/12/2016 11:36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882083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4/12/2016 11:36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9316122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4/12/2016 11:36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4047334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4/12/2016 11:37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37009075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4/12/2016 11:37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23746467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4/12/2016 11:36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126933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362200"/>
            <a:ext cx="7681913" cy="837695"/>
          </a:xfrm>
        </p:spPr>
        <p:txBody>
          <a:bodyPr/>
          <a:lstStyle/>
          <a:p>
            <a:pPr algn="ctr"/>
            <a:r>
              <a:rPr lang="zh-TW" altLang="en-US" dirty="0">
                <a:effectLst/>
                <a:latin typeface="楷体" panose="02010609060101010101" pitchFamily="49" charset="-122"/>
                <a:ea typeface="楷体" panose="02010609060101010101" pitchFamily="49" charset="-122"/>
              </a:rPr>
              <a:t>聖潔的敬拜</a:t>
            </a:r>
          </a:p>
        </p:txBody>
      </p:sp>
      <p:sp>
        <p:nvSpPr>
          <p:cNvPr id="3" name="Subtitle 2"/>
          <p:cNvSpPr>
            <a:spLocks noGrp="1"/>
          </p:cNvSpPr>
          <p:nvPr>
            <p:ph type="subTitle" idx="1"/>
          </p:nvPr>
        </p:nvSpPr>
        <p:spPr>
          <a:xfrm>
            <a:off x="730249" y="4344988"/>
            <a:ext cx="7681913" cy="1293812"/>
          </a:xfrm>
        </p:spPr>
        <p:txBody>
          <a:bodyPr/>
          <a:lstStyle/>
          <a:p>
            <a:pPr algn="ctr"/>
            <a:r>
              <a:rPr lang="zh-TW" altLang="en-US" sz="4800" dirty="0">
                <a:latin typeface="楷体" panose="02010609060101010101" pitchFamily="49" charset="-122"/>
                <a:ea typeface="楷体" panose="02010609060101010101" pitchFamily="49" charset="-122"/>
              </a:rPr>
              <a:t>詞：游智婷、萬美蘭　</a:t>
            </a:r>
            <a:br>
              <a:rPr lang="zh-TW" altLang="en-US" sz="4800" dirty="0">
                <a:latin typeface="楷体" panose="02010609060101010101" pitchFamily="49" charset="-122"/>
                <a:ea typeface="楷体" panose="02010609060101010101" pitchFamily="49" charset="-122"/>
              </a:rPr>
            </a:br>
            <a:r>
              <a:rPr lang="zh-TW" altLang="en-US" sz="4800" dirty="0">
                <a:latin typeface="楷体" panose="02010609060101010101" pitchFamily="49" charset="-122"/>
                <a:ea typeface="楷体" panose="02010609060101010101" pitchFamily="49" charset="-122"/>
              </a:rPr>
              <a:t>曲：曾祥怡</a:t>
            </a:r>
            <a:endParaRPr lang="en-US" sz="4800" dirty="0">
              <a:latin typeface="楷体" panose="02010609060101010101" pitchFamily="49" charset="-122"/>
              <a:ea typeface="楷体" panose="02010609060101010101" pitchFamily="49" charset="-122"/>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聖潔的敬拜</a:t>
            </a: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燃燒我們的</a:t>
            </a:r>
            <a:r>
              <a:rPr lang="zh-TW" altLang="en-US" sz="5400" dirty="0" smtClean="0">
                <a:latin typeface="楷体" panose="02010609060101010101" pitchFamily="49" charset="-122"/>
                <a:ea typeface="楷体" panose="02010609060101010101" pitchFamily="49" charset="-122"/>
              </a:rPr>
              <a:t>心</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來</a:t>
            </a:r>
            <a:r>
              <a:rPr lang="zh-TW" altLang="en-US" sz="5400" dirty="0">
                <a:latin typeface="楷体" panose="02010609060101010101" pitchFamily="49" charset="-122"/>
                <a:ea typeface="楷体" panose="02010609060101010101" pitchFamily="49" charset="-122"/>
              </a:rPr>
              <a:t>行走這地</a:t>
            </a:r>
          </a:p>
          <a:p>
            <a:pPr marL="0" indent="0" algn="ctr">
              <a:buNone/>
            </a:pPr>
            <a:r>
              <a:rPr lang="zh-TW" altLang="en-US" sz="5400" dirty="0">
                <a:latin typeface="楷体" panose="02010609060101010101" pitchFamily="49" charset="-122"/>
                <a:ea typeface="楷体" panose="02010609060101010101" pitchFamily="49" charset="-122"/>
              </a:rPr>
              <a:t>帶著禱</a:t>
            </a:r>
            <a:r>
              <a:rPr lang="zh-TW" altLang="en-US" sz="5400" dirty="0" smtClean="0">
                <a:latin typeface="楷体" panose="02010609060101010101" pitchFamily="49" charset="-122"/>
                <a:ea typeface="楷体" panose="02010609060101010101" pitchFamily="49" charset="-122"/>
              </a:rPr>
              <a:t>告</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宣</a:t>
            </a:r>
            <a:r>
              <a:rPr lang="zh-TW" altLang="en-US" sz="5400" dirty="0">
                <a:latin typeface="楷体" panose="02010609060101010101" pitchFamily="49" charset="-122"/>
                <a:ea typeface="楷体" panose="02010609060101010101" pitchFamily="49" charset="-122"/>
              </a:rPr>
              <a:t>告盼</a:t>
            </a:r>
            <a:r>
              <a:rPr lang="zh-TW" altLang="en-US" sz="5400" dirty="0" smtClean="0">
                <a:latin typeface="楷体" panose="02010609060101010101" pitchFamily="49" charset="-122"/>
                <a:ea typeface="楷体" panose="02010609060101010101" pitchFamily="49" charset="-122"/>
              </a:rPr>
              <a:t>望</a:t>
            </a:r>
            <a:endParaRPr lang="en-US" altLang="zh-TW" sz="5400" dirty="0" smtClean="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聖潔的敬拜</a:t>
            </a:r>
          </a:p>
        </p:txBody>
      </p:sp>
      <p:sp>
        <p:nvSpPr>
          <p:cNvPr id="3" name="Subtitle 2"/>
          <p:cNvSpPr>
            <a:spLocks noGrp="1"/>
          </p:cNvSpPr>
          <p:nvPr>
            <p:ph type="body" sz="quarter" idx="10"/>
          </p:nvPr>
        </p:nvSpPr>
        <p:spPr>
          <a:xfrm>
            <a:off x="381000" y="2133600"/>
            <a:ext cx="8382000" cy="2576090"/>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靠</a:t>
            </a:r>
            <a:r>
              <a:rPr lang="zh-TW" altLang="en-US" sz="5400" dirty="0">
                <a:latin typeface="楷体" panose="02010609060101010101" pitchFamily="49" charset="-122"/>
                <a:ea typeface="楷体" panose="02010609060101010101" pitchFamily="49" charset="-122"/>
              </a:rPr>
              <a:t>主耶穌聖</a:t>
            </a:r>
            <a:r>
              <a:rPr lang="zh-TW" altLang="en-US" sz="5400" dirty="0" smtClean="0">
                <a:latin typeface="楷体" panose="02010609060101010101" pitchFamily="49" charset="-122"/>
                <a:ea typeface="楷体" panose="02010609060101010101" pitchFamily="49" charset="-122"/>
              </a:rPr>
              <a:t>名</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行</a:t>
            </a:r>
            <a:r>
              <a:rPr lang="zh-TW" altLang="en-US" sz="5400" dirty="0">
                <a:latin typeface="楷体" panose="02010609060101010101" pitchFamily="49" charset="-122"/>
                <a:ea typeface="楷体" panose="02010609060101010101" pitchFamily="49" charset="-122"/>
              </a:rPr>
              <a:t>出真理</a:t>
            </a:r>
          </a:p>
          <a:p>
            <a:pPr marL="0" indent="0" algn="ctr">
              <a:buNone/>
            </a:pPr>
            <a:r>
              <a:rPr lang="zh-TW" altLang="en-US" sz="5400" dirty="0">
                <a:latin typeface="楷体" panose="02010609060101010101" pitchFamily="49" charset="-122"/>
                <a:ea typeface="楷体" panose="02010609060101010101" pitchFamily="49" charset="-122"/>
              </a:rPr>
              <a:t>步步燃出聖潔火</a:t>
            </a:r>
            <a:r>
              <a:rPr lang="zh-TW" altLang="en-US" sz="5400" dirty="0" smtClean="0">
                <a:latin typeface="楷体" panose="02010609060101010101" pitchFamily="49" charset="-122"/>
                <a:ea typeface="楷体" panose="02010609060101010101" pitchFamily="49" charset="-122"/>
              </a:rPr>
              <a:t>焰</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92270873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聖潔的敬拜</a:t>
            </a:r>
          </a:p>
        </p:txBody>
      </p:sp>
      <p:sp>
        <p:nvSpPr>
          <p:cNvPr id="3" name="Subtitle 2"/>
          <p:cNvSpPr>
            <a:spLocks noGrp="1"/>
          </p:cNvSpPr>
          <p:nvPr>
            <p:ph type="body" sz="quarter" idx="10"/>
          </p:nvPr>
        </p:nvSpPr>
        <p:spPr>
          <a:xfrm>
            <a:off x="381000" y="21336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聖潔的敬</a:t>
            </a:r>
            <a:r>
              <a:rPr lang="zh-TW" altLang="en-US" sz="5400" dirty="0" smtClean="0">
                <a:latin typeface="楷体" panose="02010609060101010101" pitchFamily="49" charset="-122"/>
                <a:ea typeface="楷体" panose="02010609060101010101" pitchFamily="49" charset="-122"/>
              </a:rPr>
              <a:t>拜</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愛</a:t>
            </a:r>
            <a:r>
              <a:rPr lang="zh-TW" altLang="en-US" sz="5400" dirty="0">
                <a:latin typeface="楷体" panose="02010609060101010101" pitchFamily="49" charset="-122"/>
                <a:ea typeface="楷体" panose="02010609060101010101" pitchFamily="49" charset="-122"/>
              </a:rPr>
              <a:t>主的精兵</a:t>
            </a:r>
          </a:p>
          <a:p>
            <a:pPr marL="0" indent="0" algn="ctr">
              <a:buNone/>
            </a:pPr>
            <a:r>
              <a:rPr lang="zh-TW" altLang="en-US" sz="5400" dirty="0">
                <a:latin typeface="楷体" panose="02010609060101010101" pitchFamily="49" charset="-122"/>
                <a:ea typeface="楷体" panose="02010609060101010101" pitchFamily="49" charset="-122"/>
              </a:rPr>
              <a:t>勇敢邁出福音的腳</a:t>
            </a:r>
            <a:r>
              <a:rPr lang="zh-TW" altLang="en-US" sz="5400" dirty="0" smtClean="0">
                <a:latin typeface="楷体" panose="02010609060101010101" pitchFamily="49" charset="-122"/>
                <a:ea typeface="楷体" panose="02010609060101010101" pitchFamily="49" charset="-122"/>
              </a:rPr>
              <a:t>步</a:t>
            </a:r>
            <a:endParaRPr lang="en-US" altLang="zh-TW" sz="5400" dirty="0" smtClean="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5554112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聖潔的敬拜</a:t>
            </a:r>
          </a:p>
        </p:txBody>
      </p:sp>
      <p:sp>
        <p:nvSpPr>
          <p:cNvPr id="3" name="Subtitle 2"/>
          <p:cNvSpPr>
            <a:spLocks noGrp="1"/>
          </p:cNvSpPr>
          <p:nvPr>
            <p:ph type="body" sz="quarter" idx="10"/>
          </p:nvPr>
        </p:nvSpPr>
        <p:spPr>
          <a:xfrm>
            <a:off x="381000" y="1843814"/>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向</a:t>
            </a:r>
            <a:r>
              <a:rPr lang="zh-TW" altLang="en-US" sz="5400" dirty="0">
                <a:latin typeface="楷体" panose="02010609060101010101" pitchFamily="49" charset="-122"/>
                <a:ea typeface="楷体" panose="02010609060101010101" pitchFamily="49" charset="-122"/>
              </a:rPr>
              <a:t>世界宣</a:t>
            </a:r>
            <a:r>
              <a:rPr lang="zh-TW" altLang="en-US" sz="5400" dirty="0" smtClean="0">
                <a:latin typeface="楷体" panose="02010609060101010101" pitchFamily="49" charset="-122"/>
                <a:ea typeface="楷体" panose="02010609060101010101" pitchFamily="49" charset="-122"/>
              </a:rPr>
              <a:t>告</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黑</a:t>
            </a:r>
            <a:r>
              <a:rPr lang="zh-TW" altLang="en-US" sz="5400" dirty="0">
                <a:latin typeface="楷体" panose="02010609060101010101" pitchFamily="49" charset="-122"/>
                <a:ea typeface="楷体" panose="02010609060101010101" pitchFamily="49" charset="-122"/>
              </a:rPr>
              <a:t>夜變榮耀日</a:t>
            </a:r>
          </a:p>
          <a:p>
            <a:pPr marL="0" indent="0" algn="ctr">
              <a:buNone/>
            </a:pPr>
            <a:r>
              <a:rPr lang="zh-TW" altLang="en-US" sz="5400" dirty="0">
                <a:latin typeface="楷体" panose="02010609060101010101" pitchFamily="49" charset="-122"/>
                <a:ea typeface="楷体" panose="02010609060101010101" pitchFamily="49" charset="-122"/>
              </a:rPr>
              <a:t>瘸腿要跳</a:t>
            </a:r>
            <a:r>
              <a:rPr lang="zh-TW" altLang="en-US" sz="5400" dirty="0" smtClean="0">
                <a:latin typeface="楷体" panose="02010609060101010101" pitchFamily="49" charset="-122"/>
                <a:ea typeface="楷体" panose="02010609060101010101" pitchFamily="49" charset="-122"/>
              </a:rPr>
              <a:t>舞</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瞎</a:t>
            </a:r>
            <a:r>
              <a:rPr lang="zh-TW" altLang="en-US" sz="5400" dirty="0">
                <a:latin typeface="楷体" panose="02010609060101010101" pitchFamily="49" charset="-122"/>
                <a:ea typeface="楷体" panose="02010609060101010101" pitchFamily="49" charset="-122"/>
              </a:rPr>
              <a:t>眼得看</a:t>
            </a:r>
            <a:r>
              <a:rPr lang="zh-TW" altLang="en-US" sz="5400" dirty="0" smtClean="0">
                <a:latin typeface="楷体" panose="02010609060101010101" pitchFamily="49" charset="-122"/>
                <a:ea typeface="楷体" panose="02010609060101010101" pitchFamily="49" charset="-122"/>
              </a:rPr>
              <a:t>見</a:t>
            </a:r>
            <a:endParaRPr lang="en-US" altLang="zh-TW" sz="5400" dirty="0" smtClean="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53780927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聖潔的敬拜</a:t>
            </a:r>
          </a:p>
        </p:txBody>
      </p:sp>
      <p:sp>
        <p:nvSpPr>
          <p:cNvPr id="3" name="Subtitle 2"/>
          <p:cNvSpPr>
            <a:spLocks noGrp="1"/>
          </p:cNvSpPr>
          <p:nvPr>
            <p:ph type="body" sz="quarter" idx="10"/>
          </p:nvPr>
        </p:nvSpPr>
        <p:spPr>
          <a:xfrm>
            <a:off x="381000" y="2514600"/>
            <a:ext cx="8382000" cy="1661993"/>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潔</a:t>
            </a:r>
            <a:r>
              <a:rPr lang="zh-TW" altLang="en-US" sz="5400" dirty="0">
                <a:latin typeface="楷体" panose="02010609060101010101" pitchFamily="49" charset="-122"/>
                <a:ea typeface="楷体" panose="02010609060101010101" pitchFamily="49" charset="-122"/>
              </a:rPr>
              <a:t>淨這地</a:t>
            </a:r>
            <a:r>
              <a:rPr lang="zh-TW" altLang="en-US" sz="5400" dirty="0" smtClean="0">
                <a:latin typeface="楷体" panose="02010609060101010101" pitchFamily="49" charset="-122"/>
                <a:ea typeface="楷体" panose="02010609060101010101" pitchFamily="49" charset="-122"/>
              </a:rPr>
              <a:t>土</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復</a:t>
            </a:r>
            <a:r>
              <a:rPr lang="zh-TW" altLang="en-US" sz="5400" dirty="0">
                <a:latin typeface="楷体" panose="02010609060101010101" pitchFamily="49" charset="-122"/>
                <a:ea typeface="楷体" panose="02010609060101010101" pitchFamily="49" charset="-122"/>
              </a:rPr>
              <a:t>興要來</a:t>
            </a:r>
            <a:r>
              <a:rPr lang="zh-TW" altLang="en-US" sz="5400" dirty="0" smtClean="0">
                <a:latin typeface="楷体" panose="02010609060101010101" pitchFamily="49" charset="-122"/>
                <a:ea typeface="楷体" panose="02010609060101010101" pitchFamily="49" charset="-122"/>
              </a:rPr>
              <a:t>臨</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25774799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聖潔的敬拜</a:t>
            </a:r>
          </a:p>
        </p:txBody>
      </p:sp>
      <p:sp>
        <p:nvSpPr>
          <p:cNvPr id="3" name="Subtitle 2"/>
          <p:cNvSpPr>
            <a:spLocks noGrp="1"/>
          </p:cNvSpPr>
          <p:nvPr>
            <p:ph type="body" sz="quarter" idx="10"/>
          </p:nvPr>
        </p:nvSpPr>
        <p:spPr>
          <a:xfrm>
            <a:off x="381000" y="19812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不畏懼黑暗權勢</a:t>
            </a:r>
          </a:p>
          <a:p>
            <a:pPr marL="0" indent="0" algn="ctr">
              <a:buNone/>
            </a:pPr>
            <a:r>
              <a:rPr lang="zh-TW" altLang="en-US" sz="5400" dirty="0">
                <a:latin typeface="楷体" panose="02010609060101010101" pitchFamily="49" charset="-122"/>
                <a:ea typeface="楷体" panose="02010609060101010101" pitchFamily="49" charset="-122"/>
              </a:rPr>
              <a:t>堅立於救恩磐石</a:t>
            </a:r>
          </a:p>
          <a:p>
            <a:pPr marL="0" indent="0" algn="ctr">
              <a:buNone/>
            </a:pPr>
            <a:r>
              <a:rPr lang="zh-TW" altLang="en-US" sz="5400" dirty="0">
                <a:latin typeface="楷体" panose="02010609060101010101" pitchFamily="49" charset="-122"/>
                <a:ea typeface="楷体" panose="02010609060101010101" pitchFamily="49" charset="-122"/>
              </a:rPr>
              <a:t>齊聲向全地宣告</a:t>
            </a:r>
          </a:p>
          <a:p>
            <a:pPr marL="0" indent="0" algn="ctr">
              <a:buNone/>
            </a:pPr>
            <a:r>
              <a:rPr lang="zh-TW" altLang="en-US" sz="5400" dirty="0">
                <a:latin typeface="楷体" panose="02010609060101010101" pitchFamily="49" charset="-122"/>
                <a:ea typeface="楷体" panose="02010609060101010101" pitchFamily="49" charset="-122"/>
              </a:rPr>
              <a:t>主的大能和救</a:t>
            </a:r>
            <a:r>
              <a:rPr lang="zh-TW" altLang="en-US" sz="5400" dirty="0" smtClean="0">
                <a:latin typeface="楷体" panose="02010609060101010101" pitchFamily="49" charset="-122"/>
                <a:ea typeface="楷体" panose="02010609060101010101" pitchFamily="49" charset="-122"/>
              </a:rPr>
              <a:t>恩</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5210520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25</TotalTime>
  <Words>873</Words>
  <Application>Microsoft Office PowerPoint</Application>
  <PresentationFormat>On-screen Show (4:3)</PresentationFormat>
  <Paragraphs>56</Paragraphs>
  <Slides>7</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楷体</vt:lpstr>
      <vt:lpstr>Arial</vt:lpstr>
      <vt:lpstr>Calibri</vt:lpstr>
      <vt:lpstr>Courier New</vt:lpstr>
      <vt:lpstr>Trebuchet MS</vt:lpstr>
      <vt:lpstr>Wingdings</vt:lpstr>
      <vt:lpstr>1_Purple Template 1 Trebuchet</vt:lpstr>
      <vt:lpstr>White with Courier font for code slides</vt:lpstr>
      <vt:lpstr>聖潔的敬拜</vt:lpstr>
      <vt:lpstr>聖潔的敬拜</vt:lpstr>
      <vt:lpstr>聖潔的敬拜</vt:lpstr>
      <vt:lpstr>聖潔的敬拜</vt:lpstr>
      <vt:lpstr>聖潔的敬拜</vt:lpstr>
      <vt:lpstr>聖潔的敬拜</vt:lpstr>
      <vt:lpstr>聖潔的敬拜</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Chen, Yuanching</cp:lastModifiedBy>
  <cp:revision>9</cp:revision>
  <dcterms:created xsi:type="dcterms:W3CDTF">2015-02-07T13:24:58Z</dcterms:created>
  <dcterms:modified xsi:type="dcterms:W3CDTF">2016-04-13T03:39:22Z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