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68" r:id="rId5"/>
    <p:sldId id="270" r:id="rId6"/>
    <p:sldId id="27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6" y="-8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9:30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9:30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9:31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lord.jpg"/>
          <p:cNvPicPr>
            <a:picLocks noChangeAspect="1" noChangeArrowheads="1"/>
          </p:cNvPicPr>
          <p:nvPr/>
        </p:nvPicPr>
        <p:blipFill>
          <a:blip r:embed="rId3" cstate="print"/>
          <a:srcRect/>
          <a:stretch>
            <a:fillRect/>
          </a:stretch>
        </p:blipFill>
        <p:spPr bwMode="auto">
          <a:xfrm>
            <a:off x="-1" y="0"/>
            <a:ext cx="9144001" cy="6858000"/>
          </a:xfrm>
          <a:prstGeom prst="rect">
            <a:avLst/>
          </a:prstGeom>
          <a:noFill/>
        </p:spPr>
      </p:pic>
      <p:sp>
        <p:nvSpPr>
          <p:cNvPr id="6" name="Title 1"/>
          <p:cNvSpPr txBox="1">
            <a:spLocks/>
          </p:cNvSpPr>
          <p:nvPr/>
        </p:nvSpPr>
        <p:spPr>
          <a:xfrm>
            <a:off x="1524000" y="609600"/>
            <a:ext cx="73771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r>
              <a:rPr lang="zh-TW" altLang="en-US" sz="54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安靜</a:t>
            </a: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詞</a:t>
            </a:r>
            <a:r>
              <a:rPr kumimoji="0" lang="en-US" altLang="zh-TW"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郊懋柔 </a:t>
            </a:r>
            <a:r>
              <a:rPr kumimoji="0" lang="en-US" altLang="zh-TW"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曲</a:t>
            </a:r>
            <a:r>
              <a:rPr kumimoji="0" lang="en-US" altLang="zh-TW"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游智婷</a:t>
            </a: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
        <p:nvSpPr>
          <p:cNvPr id="7" name="Subtitle 2"/>
          <p:cNvSpPr txBox="1">
            <a:spLocks/>
          </p:cNvSpPr>
          <p:nvPr/>
        </p:nvSpPr>
        <p:spPr>
          <a:xfrm>
            <a:off x="1524000" y="1676400"/>
            <a:ext cx="6324600" cy="3581400"/>
          </a:xfrm>
          <a:prstGeom prst="rect">
            <a:avLst/>
          </a:prstGeom>
        </p:spPr>
        <p:txBody>
          <a:bodyPr>
            <a:scene3d>
              <a:camera prst="orthographicFront"/>
              <a:lightRig rig="threePt" dir="t"/>
            </a:scene3d>
            <a:sp3d extrusionH="19050" contourW="25400">
              <a:contourClr>
                <a:srgbClr val="FFFF00"/>
              </a:contourClr>
            </a:sp3d>
          </a:bodyPr>
          <a:lstStyle/>
          <a:p>
            <a:pPr algn="ctr"/>
            <a:r>
              <a:rPr lang="zh-TW" altLang="en-US" sz="6600" b="1" dirty="0" smtClean="0">
                <a:solidFill>
                  <a:srgbClr val="FF0000"/>
                </a:solidFill>
                <a:latin typeface="楷体" pitchFamily="49" charset="-122"/>
                <a:ea typeface="楷体" pitchFamily="49" charset="-122"/>
              </a:rPr>
              <a:t>安</a:t>
            </a:r>
            <a:r>
              <a:rPr lang="zh-TW" altLang="en-US" sz="6600" b="1" dirty="0" smtClean="0">
                <a:solidFill>
                  <a:srgbClr val="FF0000"/>
                </a:solidFill>
                <a:latin typeface="楷体" pitchFamily="49" charset="-122"/>
                <a:ea typeface="楷体" pitchFamily="49" charset="-122"/>
              </a:rPr>
              <a:t>靜</a:t>
            </a:r>
            <a:endParaRPr lang="en-US" altLang="zh-TW" sz="6600" b="1" dirty="0" smtClean="0">
              <a:solidFill>
                <a:srgbClr val="FF0000"/>
              </a:solidFill>
              <a:latin typeface="楷体" pitchFamily="49" charset="-122"/>
              <a:ea typeface="楷体" pitchFamily="49" charset="-122"/>
            </a:endParaRPr>
          </a:p>
          <a:p>
            <a:pPr algn="ctr"/>
            <a:r>
              <a:rPr lang="zh-TW" altLang="en-US" sz="6600" b="1" dirty="0" smtClean="0">
                <a:solidFill>
                  <a:srgbClr val="FF0000"/>
                </a:solidFill>
                <a:latin typeface="楷体" pitchFamily="49" charset="-122"/>
                <a:ea typeface="楷体" pitchFamily="49" charset="-122"/>
              </a:rPr>
              <a:t>讓</a:t>
            </a:r>
            <a:r>
              <a:rPr lang="zh-TW" altLang="en-US" sz="6600" b="1" dirty="0" smtClean="0">
                <a:solidFill>
                  <a:srgbClr val="FF0000"/>
                </a:solidFill>
                <a:latin typeface="楷体" pitchFamily="49" charset="-122"/>
                <a:ea typeface="楷体" pitchFamily="49" charset="-122"/>
              </a:rPr>
              <a:t>平安入我心</a:t>
            </a:r>
          </a:p>
          <a:p>
            <a:pPr algn="ctr"/>
            <a:r>
              <a:rPr lang="zh-CN" altLang="en-US" sz="6600" b="1" dirty="0" smtClean="0">
                <a:solidFill>
                  <a:srgbClr val="FF0000"/>
                </a:solidFill>
                <a:latin typeface="楷体" pitchFamily="49" charset="-122"/>
                <a:ea typeface="楷体" pitchFamily="49" charset="-122"/>
              </a:rPr>
              <a:t>深深知</a:t>
            </a:r>
            <a:r>
              <a:rPr lang="zh-CN" altLang="en-US" sz="6600" b="1" dirty="0" smtClean="0">
                <a:solidFill>
                  <a:srgbClr val="FF0000"/>
                </a:solidFill>
                <a:latin typeface="楷体" pitchFamily="49" charset="-122"/>
                <a:ea typeface="楷体" pitchFamily="49" charset="-122"/>
              </a:rPr>
              <a:t>道</a:t>
            </a:r>
            <a:endParaRPr lang="en-US" altLang="zh-CN" sz="6600" b="1" dirty="0" smtClean="0">
              <a:solidFill>
                <a:srgbClr val="FF0000"/>
              </a:solidFill>
              <a:latin typeface="楷体" pitchFamily="49" charset="-122"/>
              <a:ea typeface="楷体" pitchFamily="49" charset="-122"/>
            </a:endParaRPr>
          </a:p>
          <a:p>
            <a:pPr algn="ctr"/>
            <a:r>
              <a:rPr lang="zh-CN" altLang="en-US" sz="6600" b="1" dirty="0" smtClean="0">
                <a:solidFill>
                  <a:srgbClr val="FF0000"/>
                </a:solidFill>
                <a:latin typeface="楷体" pitchFamily="49" charset="-122"/>
                <a:ea typeface="楷体" pitchFamily="49" charset="-122"/>
              </a:rPr>
              <a:t>祢</a:t>
            </a:r>
            <a:r>
              <a:rPr lang="zh-CN" altLang="en-US" sz="6600" b="1" dirty="0" smtClean="0">
                <a:solidFill>
                  <a:srgbClr val="FF0000"/>
                </a:solidFill>
                <a:latin typeface="楷体" pitchFamily="49" charset="-122"/>
                <a:ea typeface="楷体" pitchFamily="49" charset="-122"/>
              </a:rPr>
              <a:t>是我的神</a:t>
            </a:r>
            <a:endParaRPr lang="zh-TW" altLang="en-US" sz="6600" b="1" dirty="0" smtClean="0">
              <a:solidFill>
                <a:srgbClr val="FF0000"/>
              </a:solidFill>
              <a:effectLst>
                <a:innerShdw blurRad="63500" dist="50800" dir="18900000">
                  <a:schemeClr val="tx1">
                    <a:alpha val="50000"/>
                  </a:schemeClr>
                </a:innerShdw>
              </a:effectLst>
              <a:latin typeface="楷体" pitchFamily="49" charset="-122"/>
              <a:ea typeface="楷体" pitchFamily="49" charset="-122"/>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lord.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7" name="Subtitle 2"/>
          <p:cNvSpPr txBox="1">
            <a:spLocks/>
          </p:cNvSpPr>
          <p:nvPr/>
        </p:nvSpPr>
        <p:spPr>
          <a:xfrm>
            <a:off x="1143000" y="1828800"/>
            <a:ext cx="7315200" cy="3886200"/>
          </a:xfrm>
          <a:prstGeom prst="rect">
            <a:avLst/>
          </a:prstGeom>
        </p:spPr>
        <p:txBody>
          <a:bodyPr>
            <a:scene3d>
              <a:camera prst="orthographicFront"/>
              <a:lightRig rig="threePt" dir="t"/>
            </a:scene3d>
            <a:sp3d extrusionH="19050" contourW="25400">
              <a:contourClr>
                <a:srgbClr val="FFFF00"/>
              </a:contourClr>
            </a:sp3d>
          </a:bodyPr>
          <a:lstStyle/>
          <a:p>
            <a:pPr algn="ctr"/>
            <a:r>
              <a:rPr lang="zh-TW" altLang="en-US" sz="6600" b="1" dirty="0" smtClean="0">
                <a:solidFill>
                  <a:srgbClr val="FF0000"/>
                </a:solidFill>
                <a:latin typeface="楷体" pitchFamily="49" charset="-122"/>
                <a:ea typeface="楷体" pitchFamily="49" charset="-122"/>
              </a:rPr>
              <a:t>風</a:t>
            </a:r>
            <a:r>
              <a:rPr lang="zh-TW" altLang="en-US" sz="6600" b="1" dirty="0" smtClean="0">
                <a:solidFill>
                  <a:srgbClr val="FF0000"/>
                </a:solidFill>
                <a:latin typeface="楷体" pitchFamily="49" charset="-122"/>
                <a:ea typeface="楷体" pitchFamily="49" charset="-122"/>
              </a:rPr>
              <a:t>浪</a:t>
            </a:r>
            <a:endParaRPr lang="en-US" altLang="zh-TW" sz="6600" b="1" dirty="0" smtClean="0">
              <a:solidFill>
                <a:srgbClr val="FF0000"/>
              </a:solidFill>
              <a:latin typeface="楷体" pitchFamily="49" charset="-122"/>
              <a:ea typeface="楷体" pitchFamily="49" charset="-122"/>
            </a:endParaRPr>
          </a:p>
          <a:p>
            <a:pPr algn="ctr"/>
            <a:r>
              <a:rPr lang="zh-TW" altLang="en-US" sz="6600" b="1" dirty="0" smtClean="0">
                <a:solidFill>
                  <a:srgbClr val="FF0000"/>
                </a:solidFill>
                <a:latin typeface="楷体" pitchFamily="49" charset="-122"/>
                <a:ea typeface="楷体" pitchFamily="49" charset="-122"/>
              </a:rPr>
              <a:t>讓</a:t>
            </a:r>
            <a:r>
              <a:rPr lang="zh-TW" altLang="en-US" sz="6600" b="1" dirty="0" smtClean="0">
                <a:solidFill>
                  <a:srgbClr val="FF0000"/>
                </a:solidFill>
                <a:latin typeface="楷体" pitchFamily="49" charset="-122"/>
                <a:ea typeface="楷体" pitchFamily="49" charset="-122"/>
              </a:rPr>
              <a:t>我靈更堅定</a:t>
            </a:r>
          </a:p>
          <a:p>
            <a:pPr algn="ctr"/>
            <a:r>
              <a:rPr lang="zh-TW" altLang="en-US" sz="6600" b="1" dirty="0" smtClean="0">
                <a:solidFill>
                  <a:srgbClr val="FF0000"/>
                </a:solidFill>
                <a:latin typeface="楷体" pitchFamily="49" charset="-122"/>
                <a:ea typeface="楷体" pitchFamily="49" charset="-122"/>
              </a:rPr>
              <a:t>在我身</a:t>
            </a:r>
            <a:r>
              <a:rPr lang="zh-TW" altLang="en-US" sz="6600" b="1" dirty="0" smtClean="0">
                <a:solidFill>
                  <a:srgbClr val="FF0000"/>
                </a:solidFill>
                <a:latin typeface="楷体" pitchFamily="49" charset="-122"/>
                <a:ea typeface="楷体" pitchFamily="49" charset="-122"/>
              </a:rPr>
              <a:t>旁</a:t>
            </a:r>
            <a:endParaRPr lang="en-US" altLang="zh-TW" sz="6600" b="1" dirty="0" smtClean="0">
              <a:solidFill>
                <a:srgbClr val="FF0000"/>
              </a:solidFill>
              <a:latin typeface="楷体" pitchFamily="49" charset="-122"/>
              <a:ea typeface="楷体" pitchFamily="49" charset="-122"/>
            </a:endParaRPr>
          </a:p>
          <a:p>
            <a:pPr algn="ctr"/>
            <a:r>
              <a:rPr lang="zh-TW" altLang="en-US" sz="6600" b="1" dirty="0" smtClean="0">
                <a:solidFill>
                  <a:srgbClr val="FF0000"/>
                </a:solidFill>
                <a:latin typeface="楷体" pitchFamily="49" charset="-122"/>
                <a:ea typeface="楷体" pitchFamily="49" charset="-122"/>
              </a:rPr>
              <a:t>祢</a:t>
            </a:r>
            <a:r>
              <a:rPr lang="zh-TW" altLang="en-US" sz="6600" b="1" dirty="0" smtClean="0">
                <a:solidFill>
                  <a:srgbClr val="FF0000"/>
                </a:solidFill>
                <a:latin typeface="楷体" pitchFamily="49" charset="-122"/>
                <a:ea typeface="楷体" pitchFamily="49" charset="-122"/>
              </a:rPr>
              <a:t>使風浪平</a:t>
            </a:r>
            <a:r>
              <a:rPr lang="zh-TW" altLang="en-US" sz="6600" b="1" dirty="0" smtClean="0">
                <a:solidFill>
                  <a:srgbClr val="FF0000"/>
                </a:solidFill>
                <a:latin typeface="楷体" pitchFamily="49" charset="-122"/>
                <a:ea typeface="楷体" pitchFamily="49" charset="-122"/>
              </a:rPr>
              <a:t>息</a:t>
            </a:r>
            <a:endParaRPr lang="zh-TW" altLang="en-US" sz="6600" b="1" dirty="0" smtClean="0">
              <a:solidFill>
                <a:srgbClr val="FF0000"/>
              </a:solidFill>
              <a:effectLst>
                <a:innerShdw blurRad="63500" dist="50800" dir="18900000">
                  <a:schemeClr val="tx1">
                    <a:alpha val="50000"/>
                  </a:schemeClr>
                </a:innerShdw>
              </a:effectLst>
              <a:latin typeface="楷体" pitchFamily="49" charset="-122"/>
              <a:ea typeface="楷体" pitchFamily="49" charset="-122"/>
            </a:endParaRPr>
          </a:p>
        </p:txBody>
      </p:sp>
      <p:sp>
        <p:nvSpPr>
          <p:cNvPr id="5" name="Title 1"/>
          <p:cNvSpPr txBox="1">
            <a:spLocks/>
          </p:cNvSpPr>
          <p:nvPr/>
        </p:nvSpPr>
        <p:spPr>
          <a:xfrm>
            <a:off x="1524000" y="609600"/>
            <a:ext cx="73771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r>
              <a:rPr lang="zh-TW" altLang="en-US" sz="54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安靜</a:t>
            </a: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詞</a:t>
            </a:r>
            <a:r>
              <a:rPr kumimoji="0" lang="en-US" altLang="zh-TW"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郊懋柔 </a:t>
            </a:r>
            <a:r>
              <a:rPr kumimoji="0" lang="en-US" altLang="zh-TW"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曲</a:t>
            </a:r>
            <a:r>
              <a:rPr kumimoji="0" lang="en-US" altLang="zh-TW"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游智婷</a:t>
            </a: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lord.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7" name="Subtitle 2"/>
          <p:cNvSpPr txBox="1">
            <a:spLocks/>
          </p:cNvSpPr>
          <p:nvPr/>
        </p:nvSpPr>
        <p:spPr>
          <a:xfrm>
            <a:off x="1066800" y="1828800"/>
            <a:ext cx="7315200" cy="4038600"/>
          </a:xfrm>
          <a:prstGeom prst="rect">
            <a:avLst/>
          </a:prstGeom>
        </p:spPr>
        <p:txBody>
          <a:bodyPr>
            <a:scene3d>
              <a:camera prst="orthographicFront"/>
              <a:lightRig rig="threePt" dir="t"/>
            </a:scene3d>
            <a:sp3d extrusionH="19050" contourW="25400">
              <a:contourClr>
                <a:srgbClr val="FFFF00"/>
              </a:contourClr>
            </a:sp3d>
          </a:bodyPr>
          <a:lstStyle/>
          <a:p>
            <a:pPr algn="ctr"/>
            <a:r>
              <a:rPr lang="zh-TW" altLang="en-US" sz="6600" b="1" dirty="0" smtClean="0">
                <a:solidFill>
                  <a:srgbClr val="FF0000"/>
                </a:solidFill>
                <a:latin typeface="楷体" pitchFamily="49" charset="-122"/>
                <a:ea typeface="楷体" pitchFamily="49" charset="-122"/>
              </a:rPr>
              <a:t>我不害</a:t>
            </a:r>
            <a:r>
              <a:rPr lang="zh-TW" altLang="en-US" sz="6600" b="1" dirty="0" smtClean="0">
                <a:solidFill>
                  <a:srgbClr val="FF0000"/>
                </a:solidFill>
                <a:latin typeface="楷体" pitchFamily="49" charset="-122"/>
                <a:ea typeface="楷体" pitchFamily="49" charset="-122"/>
              </a:rPr>
              <a:t>怕</a:t>
            </a:r>
            <a:endParaRPr lang="en-US" altLang="zh-TW" sz="6600" b="1" dirty="0" smtClean="0">
              <a:solidFill>
                <a:srgbClr val="FF0000"/>
              </a:solidFill>
              <a:latin typeface="楷体" pitchFamily="49" charset="-122"/>
              <a:ea typeface="楷体" pitchFamily="49" charset="-122"/>
            </a:endParaRPr>
          </a:p>
          <a:p>
            <a:pPr algn="ctr"/>
            <a:r>
              <a:rPr lang="zh-TW" altLang="en-US" sz="6600" b="1" dirty="0" smtClean="0">
                <a:solidFill>
                  <a:srgbClr val="FF0000"/>
                </a:solidFill>
                <a:latin typeface="楷体" pitchFamily="49" charset="-122"/>
                <a:ea typeface="楷体" pitchFamily="49" charset="-122"/>
              </a:rPr>
              <a:t>我</a:t>
            </a:r>
            <a:r>
              <a:rPr lang="zh-TW" altLang="en-US" sz="6600" b="1" dirty="0" smtClean="0">
                <a:solidFill>
                  <a:srgbClr val="FF0000"/>
                </a:solidFill>
                <a:latin typeface="楷体" pitchFamily="49" charset="-122"/>
                <a:ea typeface="楷体" pitchFamily="49" charset="-122"/>
              </a:rPr>
              <a:t>仍然要敬拜</a:t>
            </a:r>
          </a:p>
          <a:p>
            <a:pPr algn="ctr"/>
            <a:r>
              <a:rPr lang="zh-TW" altLang="en-US" sz="6600" b="1" dirty="0" smtClean="0">
                <a:solidFill>
                  <a:srgbClr val="FF0000"/>
                </a:solidFill>
                <a:latin typeface="楷体" pitchFamily="49" charset="-122"/>
                <a:ea typeface="楷体" pitchFamily="49" charset="-122"/>
              </a:rPr>
              <a:t>祢陪</a:t>
            </a:r>
            <a:r>
              <a:rPr lang="zh-TW" altLang="en-US" sz="6600" b="1" dirty="0" smtClean="0">
                <a:solidFill>
                  <a:srgbClr val="FF0000"/>
                </a:solidFill>
                <a:latin typeface="楷体" pitchFamily="49" charset="-122"/>
                <a:ea typeface="楷体" pitchFamily="49" charset="-122"/>
              </a:rPr>
              <a:t>我</a:t>
            </a:r>
            <a:endParaRPr lang="en-US" altLang="zh-TW" sz="6600" b="1" dirty="0" smtClean="0">
              <a:solidFill>
                <a:srgbClr val="FF0000"/>
              </a:solidFill>
              <a:latin typeface="楷体" pitchFamily="49" charset="-122"/>
              <a:ea typeface="楷体" pitchFamily="49" charset="-122"/>
            </a:endParaRPr>
          </a:p>
          <a:p>
            <a:pPr algn="ctr"/>
            <a:r>
              <a:rPr lang="zh-TW" altLang="en-US" sz="6600" b="1" dirty="0" smtClean="0">
                <a:solidFill>
                  <a:srgbClr val="FF0000"/>
                </a:solidFill>
                <a:latin typeface="楷体" pitchFamily="49" charset="-122"/>
                <a:ea typeface="楷体" pitchFamily="49" charset="-122"/>
              </a:rPr>
              <a:t>走</a:t>
            </a:r>
            <a:r>
              <a:rPr lang="zh-TW" altLang="en-US" sz="6600" b="1" dirty="0" smtClean="0">
                <a:solidFill>
                  <a:srgbClr val="FF0000"/>
                </a:solidFill>
                <a:latin typeface="楷体" pitchFamily="49" charset="-122"/>
                <a:ea typeface="楷体" pitchFamily="49" charset="-122"/>
              </a:rPr>
              <a:t>向應許之處</a:t>
            </a:r>
            <a:endParaRPr lang="zh-TW" altLang="en-US" sz="6600" b="1" dirty="0" smtClean="0">
              <a:solidFill>
                <a:srgbClr val="FF0000"/>
              </a:solidFill>
              <a:effectLst>
                <a:innerShdw blurRad="63500" dist="50800" dir="18900000">
                  <a:schemeClr val="tx1">
                    <a:alpha val="50000"/>
                  </a:schemeClr>
                </a:innerShdw>
              </a:effectLst>
              <a:latin typeface="楷体" pitchFamily="49" charset="-122"/>
              <a:ea typeface="楷体" pitchFamily="49" charset="-122"/>
            </a:endParaRPr>
          </a:p>
        </p:txBody>
      </p:sp>
      <p:sp>
        <p:nvSpPr>
          <p:cNvPr id="5" name="Title 1"/>
          <p:cNvSpPr txBox="1">
            <a:spLocks/>
          </p:cNvSpPr>
          <p:nvPr/>
        </p:nvSpPr>
        <p:spPr>
          <a:xfrm>
            <a:off x="1524000" y="609600"/>
            <a:ext cx="73771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r>
              <a:rPr lang="zh-TW" altLang="en-US" sz="54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安靜</a:t>
            </a: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詞</a:t>
            </a:r>
            <a:r>
              <a:rPr kumimoji="0" lang="en-US" altLang="zh-TW"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郊懋柔 </a:t>
            </a:r>
            <a:r>
              <a:rPr kumimoji="0" lang="en-US" altLang="zh-TW"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曲</a:t>
            </a:r>
            <a:r>
              <a:rPr kumimoji="0" lang="en-US" altLang="zh-TW"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游智婷</a:t>
            </a: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lord.jpg"/>
          <p:cNvPicPr>
            <a:picLocks noChangeAspect="1" noChangeArrowheads="1"/>
          </p:cNvPicPr>
          <p:nvPr/>
        </p:nvPicPr>
        <p:blipFill>
          <a:blip r:embed="rId3" cstate="print"/>
          <a:srcRect/>
          <a:stretch>
            <a:fillRect/>
          </a:stretch>
        </p:blipFill>
        <p:spPr bwMode="auto">
          <a:xfrm>
            <a:off x="-1" y="0"/>
            <a:ext cx="9144001" cy="6858000"/>
          </a:xfrm>
          <a:prstGeom prst="rect">
            <a:avLst/>
          </a:prstGeom>
          <a:noFill/>
        </p:spPr>
      </p:pic>
      <p:sp>
        <p:nvSpPr>
          <p:cNvPr id="7" name="Subtitle 2"/>
          <p:cNvSpPr txBox="1">
            <a:spLocks/>
          </p:cNvSpPr>
          <p:nvPr/>
        </p:nvSpPr>
        <p:spPr>
          <a:xfrm>
            <a:off x="990600" y="1676400"/>
            <a:ext cx="7315200" cy="4114800"/>
          </a:xfrm>
          <a:prstGeom prst="rect">
            <a:avLst/>
          </a:prstGeom>
        </p:spPr>
        <p:txBody>
          <a:bodyPr>
            <a:scene3d>
              <a:camera prst="orthographicFront"/>
              <a:lightRig rig="threePt" dir="t"/>
            </a:scene3d>
            <a:sp3d extrusionH="19050" contourW="25400">
              <a:contourClr>
                <a:srgbClr val="FFFF00"/>
              </a:contourClr>
            </a:sp3d>
          </a:bodyPr>
          <a:lstStyle/>
          <a:p>
            <a:pPr algn="ctr"/>
            <a:r>
              <a:rPr lang="zh-TW" altLang="en-US" sz="6600" b="1" dirty="0" smtClean="0">
                <a:solidFill>
                  <a:srgbClr val="FF0000"/>
                </a:solidFill>
                <a:latin typeface="楷体" pitchFamily="49" charset="-122"/>
                <a:ea typeface="楷体" pitchFamily="49" charset="-122"/>
              </a:rPr>
              <a:t>充滿盼</a:t>
            </a:r>
            <a:r>
              <a:rPr lang="zh-TW" altLang="en-US" sz="6600" b="1" dirty="0" smtClean="0">
                <a:solidFill>
                  <a:srgbClr val="FF0000"/>
                </a:solidFill>
                <a:latin typeface="楷体" pitchFamily="49" charset="-122"/>
                <a:ea typeface="楷体" pitchFamily="49" charset="-122"/>
              </a:rPr>
              <a:t>望</a:t>
            </a:r>
            <a:endParaRPr lang="en-US" altLang="zh-TW" sz="6600" b="1" dirty="0" smtClean="0">
              <a:solidFill>
                <a:srgbClr val="FF0000"/>
              </a:solidFill>
              <a:latin typeface="楷体" pitchFamily="49" charset="-122"/>
              <a:ea typeface="楷体" pitchFamily="49" charset="-122"/>
            </a:endParaRPr>
          </a:p>
          <a:p>
            <a:pPr algn="ctr"/>
            <a:r>
              <a:rPr lang="zh-TW" altLang="en-US" sz="6600" b="1" dirty="0" smtClean="0">
                <a:solidFill>
                  <a:srgbClr val="FF0000"/>
                </a:solidFill>
                <a:latin typeface="楷体" pitchFamily="49" charset="-122"/>
                <a:ea typeface="楷体" pitchFamily="49" charset="-122"/>
              </a:rPr>
              <a:t>我</a:t>
            </a:r>
            <a:r>
              <a:rPr lang="zh-TW" altLang="en-US" sz="6600" b="1" dirty="0" smtClean="0">
                <a:solidFill>
                  <a:srgbClr val="FF0000"/>
                </a:solidFill>
                <a:latin typeface="楷体" pitchFamily="49" charset="-122"/>
                <a:ea typeface="楷体" pitchFamily="49" charset="-122"/>
              </a:rPr>
              <a:t>一生要敬拜</a:t>
            </a:r>
          </a:p>
          <a:p>
            <a:pPr algn="ctr"/>
            <a:r>
              <a:rPr lang="zh-TW" altLang="en-US" sz="6600" b="1" dirty="0" smtClean="0">
                <a:solidFill>
                  <a:srgbClr val="FF0000"/>
                </a:solidFill>
                <a:latin typeface="楷体" pitchFamily="49" charset="-122"/>
                <a:ea typeface="楷体" pitchFamily="49" charset="-122"/>
              </a:rPr>
              <a:t>生命滿</a:t>
            </a:r>
            <a:r>
              <a:rPr lang="zh-TW" altLang="en-US" sz="6600" b="1" dirty="0" smtClean="0">
                <a:solidFill>
                  <a:srgbClr val="FF0000"/>
                </a:solidFill>
                <a:latin typeface="楷体" pitchFamily="49" charset="-122"/>
                <a:ea typeface="楷体" pitchFamily="49" charset="-122"/>
              </a:rPr>
              <a:t>有</a:t>
            </a:r>
            <a:endParaRPr lang="en-US" altLang="zh-TW" sz="6600" b="1" dirty="0" smtClean="0">
              <a:solidFill>
                <a:srgbClr val="FF0000"/>
              </a:solidFill>
              <a:latin typeface="楷体" pitchFamily="49" charset="-122"/>
              <a:ea typeface="楷体" pitchFamily="49" charset="-122"/>
            </a:endParaRPr>
          </a:p>
          <a:p>
            <a:pPr algn="ctr"/>
            <a:r>
              <a:rPr lang="zh-TW" altLang="en-US" sz="6600" b="1" dirty="0" smtClean="0">
                <a:solidFill>
                  <a:srgbClr val="FF0000"/>
                </a:solidFill>
                <a:latin typeface="楷体" pitchFamily="49" charset="-122"/>
                <a:ea typeface="楷体" pitchFamily="49" charset="-122"/>
              </a:rPr>
              <a:t>祢</a:t>
            </a:r>
            <a:r>
              <a:rPr lang="zh-TW" altLang="en-US" sz="6600" b="1" dirty="0" smtClean="0">
                <a:solidFill>
                  <a:srgbClr val="FF0000"/>
                </a:solidFill>
                <a:latin typeface="楷体" pitchFamily="49" charset="-122"/>
                <a:ea typeface="楷体" pitchFamily="49" charset="-122"/>
              </a:rPr>
              <a:t>的印記</a:t>
            </a:r>
            <a:endParaRPr lang="zh-TW" altLang="en-US" sz="6600" b="1" dirty="0" smtClean="0">
              <a:solidFill>
                <a:srgbClr val="FF0000"/>
              </a:solidFill>
              <a:effectLst>
                <a:innerShdw blurRad="63500" dist="50800" dir="18900000">
                  <a:schemeClr val="tx1">
                    <a:alpha val="50000"/>
                  </a:schemeClr>
                </a:innerShdw>
              </a:effectLst>
              <a:latin typeface="楷体" pitchFamily="49" charset="-122"/>
              <a:ea typeface="楷体" pitchFamily="49" charset="-122"/>
            </a:endParaRPr>
          </a:p>
        </p:txBody>
      </p:sp>
      <p:sp>
        <p:nvSpPr>
          <p:cNvPr id="5" name="Title 1"/>
          <p:cNvSpPr txBox="1">
            <a:spLocks/>
          </p:cNvSpPr>
          <p:nvPr/>
        </p:nvSpPr>
        <p:spPr>
          <a:xfrm>
            <a:off x="1524000" y="609600"/>
            <a:ext cx="73771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r>
              <a:rPr lang="zh-TW" altLang="en-US" sz="5400" b="1" spc="-15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latin typeface="楷体" panose="02010609060101010101" pitchFamily="49" charset="-122"/>
                <a:ea typeface="楷体" panose="02010609060101010101" pitchFamily="49" charset="-122"/>
                <a:cs typeface="Arial" charset="0"/>
              </a:rPr>
              <a:t>安靜</a:t>
            </a: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詞</a:t>
            </a:r>
            <a:r>
              <a:rPr kumimoji="0" lang="en-US" altLang="zh-TW"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郊懋柔 </a:t>
            </a:r>
            <a:r>
              <a:rPr kumimoji="0" lang="en-US" altLang="zh-TW"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曲</a:t>
            </a:r>
            <a:r>
              <a:rPr kumimoji="0" lang="en-US" altLang="zh-TW"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a:t>
            </a:r>
            <a:r>
              <a:rPr kumimoji="0" lang="zh-TW" altLang="en-US"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游智婷</a:t>
            </a:r>
            <a:r>
              <a:rPr kumimoji="0" lang="zh-TW" altLang="en-US"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    </a:t>
            </a: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176</TotalTime>
  <Words>536</Words>
  <Application>Microsoft Office PowerPoint</Application>
  <PresentationFormat>On-screen Show (4:3)</PresentationFormat>
  <Paragraphs>36</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Slide 1</vt:lpstr>
      <vt:lpstr>Slide 2</vt:lpstr>
      <vt:lpstr>Slide 3</vt:lpstr>
      <vt:lpstr>Slide 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30</cp:revision>
  <dcterms:created xsi:type="dcterms:W3CDTF">2015-02-07T13:24:58Z</dcterms:created>
  <dcterms:modified xsi:type="dcterms:W3CDTF">2016-11-08T02:40:38Z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