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8"/>
  </p:notesMasterIdLst>
  <p:sldIdLst>
    <p:sldId id="302" r:id="rId4"/>
    <p:sldId id="299" r:id="rId5"/>
    <p:sldId id="300" r:id="rId6"/>
    <p:sldId id="30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12" autoAdjust="0"/>
    <p:restoredTop sz="94660"/>
  </p:normalViewPr>
  <p:slideViewPr>
    <p:cSldViewPr>
      <p:cViewPr varScale="1">
        <p:scale>
          <a:sx n="63" d="100"/>
          <a:sy n="63" d="100"/>
        </p:scale>
        <p:origin x="408" y="4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ableStyles" Target="tableStyle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11/19/2016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11/19/2016 12:29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12893661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11/19/2016 12:29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12893661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11/19/2016 12:29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12893661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11/19/2016 12:29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12893661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xmlns:p14="http://schemas.microsoft.com/office/powerpoint/2010/main">
    <mc:Choice Requires="p14">
      <p:transition p14:dur="0"/>
    </mc:Choice>
    <mc:Fallback xmlns="">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xmlns:p14="http://schemas.microsoft.com/office/powerpoint/2010/main">
    <mc:Choice Requires="p14">
      <p:transition p14:dur="0"/>
    </mc:Choice>
    <mc:Fallback xmlns="">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QTEC\20161030\1st Worship\cloud.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3" name="Title 1"/>
          <p:cNvSpPr>
            <a:spLocks noGrp="1"/>
          </p:cNvSpPr>
          <p:nvPr>
            <p:ph type="title"/>
          </p:nvPr>
        </p:nvSpPr>
        <p:spPr>
          <a:xfrm>
            <a:off x="381000" y="471303"/>
            <a:ext cx="8382000" cy="747897"/>
          </a:xfrm>
        </p:spPr>
        <p:txBody>
          <a:bodyPr/>
          <a:lstStyle/>
          <a:p>
            <a:pPr algn="ctr"/>
            <a:r>
              <a:rPr lang="en-US" altLang="zh-TW" sz="5400" b="1" dirty="0" smtClean="0">
                <a:solidFill>
                  <a:srgbClr val="7030A0"/>
                </a:solidFill>
                <a:effectLst/>
                <a:latin typeface="楷体" panose="02010609060101010101" pitchFamily="49" charset="-122"/>
                <a:ea typeface="楷体" panose="02010609060101010101" pitchFamily="49" charset="-122"/>
              </a:rPr>
              <a:t>		</a:t>
            </a:r>
            <a:r>
              <a:rPr lang="zh-TW" altLang="en-US" sz="5400" b="1" dirty="0" smtClean="0">
                <a:solidFill>
                  <a:srgbClr val="7030A0"/>
                </a:solidFill>
                <a:effectLst/>
                <a:latin typeface="楷体" panose="02010609060101010101" pitchFamily="49" charset="-122"/>
                <a:ea typeface="楷体" panose="02010609060101010101" pitchFamily="49" charset="-122"/>
              </a:rPr>
              <a:t>揚</a:t>
            </a:r>
            <a:r>
              <a:rPr lang="zh-TW" altLang="en-US" sz="5400" b="1" dirty="0">
                <a:solidFill>
                  <a:srgbClr val="7030A0"/>
                </a:solidFill>
                <a:effectLst/>
                <a:latin typeface="楷体" panose="02010609060101010101" pitchFamily="49" charset="-122"/>
                <a:ea typeface="楷体" panose="02010609060101010101" pitchFamily="49" charset="-122"/>
              </a:rPr>
              <a:t>聲歌</a:t>
            </a:r>
            <a:r>
              <a:rPr lang="zh-TW" altLang="en-US" sz="5400" b="1" dirty="0" smtClean="0">
                <a:solidFill>
                  <a:srgbClr val="7030A0"/>
                </a:solidFill>
                <a:effectLst/>
                <a:latin typeface="楷体" panose="02010609060101010101" pitchFamily="49" charset="-122"/>
                <a:ea typeface="楷体" panose="02010609060101010101" pitchFamily="49" charset="-122"/>
              </a:rPr>
              <a:t>唱    </a:t>
            </a:r>
            <a:r>
              <a:rPr lang="en-US" altLang="zh-TW" sz="2000" dirty="0" smtClean="0">
                <a:solidFill>
                  <a:srgbClr val="7030A0"/>
                </a:solidFill>
                <a:effectLst/>
                <a:latin typeface="楷体" panose="02010609060101010101" pitchFamily="49" charset="-122"/>
                <a:ea typeface="楷体" panose="02010609060101010101" pitchFamily="49" charset="-122"/>
              </a:rPr>
              <a:t>Paul Charter</a:t>
            </a:r>
            <a:endParaRPr lang="zh-TW" altLang="en-US" sz="2000" dirty="0">
              <a:solidFill>
                <a:srgbClr val="7030A0"/>
              </a:solidFill>
              <a:effectLst/>
              <a:latin typeface="楷体" panose="02010609060101010101" pitchFamily="49" charset="-122"/>
              <a:ea typeface="楷体" panose="02010609060101010101" pitchFamily="49" charset="-122"/>
            </a:endParaRPr>
          </a:p>
        </p:txBody>
      </p:sp>
      <p:sp>
        <p:nvSpPr>
          <p:cNvPr id="4" name="Subtitle 2"/>
          <p:cNvSpPr>
            <a:spLocks noGrp="1"/>
          </p:cNvSpPr>
          <p:nvPr>
            <p:ph type="body" sz="quarter" idx="10"/>
          </p:nvPr>
        </p:nvSpPr>
        <p:spPr>
          <a:xfrm>
            <a:off x="381000" y="1920014"/>
            <a:ext cx="8382000" cy="3877985"/>
          </a:xfrm>
        </p:spPr>
        <p:txBody>
          <a:bodyPr>
            <a:scene3d>
              <a:camera prst="orthographicFront"/>
              <a:lightRig rig="threePt" dir="t"/>
            </a:scene3d>
            <a:sp3d extrusionH="57150" contourW="12700">
              <a:extrusionClr>
                <a:schemeClr val="bg1"/>
              </a:extrusionClr>
              <a:contourClr>
                <a:srgbClr val="FFFF00"/>
              </a:contourClr>
            </a:sp3d>
          </a:bodyPr>
          <a:lstStyle/>
          <a:p>
            <a:pPr marL="0" indent="0" algn="ctr">
              <a:buNone/>
            </a:pPr>
            <a:r>
              <a:rPr lang="zh-TW" altLang="en-US" sz="6000" b="1" dirty="0" smtClean="0">
                <a:solidFill>
                  <a:srgbClr val="C00000"/>
                </a:solidFill>
                <a:effectLst>
                  <a:outerShdw blurRad="50800" dist="38100" dir="18900000" algn="bl" rotWithShape="0">
                    <a:srgbClr val="FF0000">
                      <a:alpha val="40000"/>
                    </a:srgbClr>
                  </a:outerShdw>
                </a:effectLst>
                <a:latin typeface="楷体" panose="02010609060101010101" pitchFamily="49" charset="-122"/>
                <a:ea typeface="楷体" panose="02010609060101010101" pitchFamily="49" charset="-122"/>
              </a:rPr>
              <a:t>揚聲歌唱</a:t>
            </a:r>
            <a:endParaRPr lang="en-US" altLang="zh-TW" sz="6000" b="1" dirty="0" smtClean="0">
              <a:solidFill>
                <a:srgbClr val="C00000"/>
              </a:solidFill>
              <a:effectLst>
                <a:outerShdw blurRad="50800" dist="38100" dir="18900000" algn="bl" rotWithShape="0">
                  <a:srgbClr val="FF0000">
                    <a:alpha val="40000"/>
                  </a:srgbClr>
                </a:outerShdw>
              </a:effectLst>
              <a:latin typeface="楷体" panose="02010609060101010101" pitchFamily="49" charset="-122"/>
              <a:ea typeface="楷体" panose="02010609060101010101" pitchFamily="49" charset="-122"/>
            </a:endParaRPr>
          </a:p>
          <a:p>
            <a:pPr marL="0" indent="0" algn="ctr">
              <a:buNone/>
            </a:pPr>
            <a:r>
              <a:rPr lang="zh-TW" altLang="en-US" sz="6000" b="1" dirty="0" smtClean="0">
                <a:solidFill>
                  <a:srgbClr val="C00000"/>
                </a:solidFill>
                <a:effectLst>
                  <a:outerShdw blurRad="50800" dist="38100" dir="18900000" algn="bl" rotWithShape="0">
                    <a:srgbClr val="FF0000">
                      <a:alpha val="40000"/>
                    </a:srgbClr>
                  </a:outerShdw>
                </a:effectLst>
                <a:latin typeface="楷体" panose="02010609060101010101" pitchFamily="49" charset="-122"/>
                <a:ea typeface="楷体" panose="02010609060101010101" pitchFamily="49" charset="-122"/>
              </a:rPr>
              <a:t>來稱頌主聖名</a:t>
            </a:r>
            <a:endParaRPr lang="en-US" altLang="zh-TW" sz="6000" b="1" dirty="0" smtClean="0">
              <a:solidFill>
                <a:srgbClr val="C00000"/>
              </a:solidFill>
              <a:effectLst>
                <a:outerShdw blurRad="50800" dist="38100" dir="18900000" algn="bl" rotWithShape="0">
                  <a:srgbClr val="FF0000">
                    <a:alpha val="40000"/>
                  </a:srgbClr>
                </a:outerShdw>
              </a:effectLst>
              <a:latin typeface="楷体" panose="02010609060101010101" pitchFamily="49" charset="-122"/>
              <a:ea typeface="楷体" panose="02010609060101010101" pitchFamily="49" charset="-122"/>
            </a:endParaRPr>
          </a:p>
          <a:p>
            <a:pPr marL="0" indent="0" algn="ctr">
              <a:buNone/>
            </a:pPr>
            <a:r>
              <a:rPr lang="zh-TW" altLang="en-US" sz="6000" b="1" dirty="0" smtClean="0">
                <a:solidFill>
                  <a:srgbClr val="C00000"/>
                </a:solidFill>
                <a:effectLst>
                  <a:outerShdw blurRad="50800" dist="38100" dir="18900000" algn="bl" rotWithShape="0">
                    <a:srgbClr val="FF0000">
                      <a:alpha val="40000"/>
                    </a:srgbClr>
                  </a:outerShdw>
                </a:effectLst>
                <a:latin typeface="楷体" panose="02010609060101010101" pitchFamily="49" charset="-122"/>
                <a:ea typeface="楷体" panose="02010609060101010101" pitchFamily="49" charset="-122"/>
              </a:rPr>
              <a:t>高舉雙手</a:t>
            </a:r>
            <a:endParaRPr lang="en-US" altLang="zh-TW" sz="6000" b="1" dirty="0" smtClean="0">
              <a:solidFill>
                <a:srgbClr val="C00000"/>
              </a:solidFill>
              <a:effectLst>
                <a:outerShdw blurRad="50800" dist="38100" dir="18900000" algn="bl" rotWithShape="0">
                  <a:srgbClr val="FF0000">
                    <a:alpha val="40000"/>
                  </a:srgbClr>
                </a:outerShdw>
              </a:effectLst>
              <a:latin typeface="楷体" panose="02010609060101010101" pitchFamily="49" charset="-122"/>
              <a:ea typeface="楷体" panose="02010609060101010101" pitchFamily="49" charset="-122"/>
            </a:endParaRPr>
          </a:p>
          <a:p>
            <a:pPr marL="0" indent="0" algn="ctr">
              <a:buNone/>
            </a:pPr>
            <a:r>
              <a:rPr lang="zh-TW" altLang="en-US" sz="6000" b="1" dirty="0" smtClean="0">
                <a:solidFill>
                  <a:srgbClr val="C00000"/>
                </a:solidFill>
                <a:effectLst>
                  <a:outerShdw blurRad="50800" dist="38100" dir="18900000" algn="bl" rotWithShape="0">
                    <a:srgbClr val="FF0000">
                      <a:alpha val="40000"/>
                    </a:srgbClr>
                  </a:outerShdw>
                </a:effectLst>
                <a:latin typeface="楷体" panose="02010609060101010101" pitchFamily="49" charset="-122"/>
                <a:ea typeface="楷体" panose="02010609060101010101" pitchFamily="49" charset="-122"/>
              </a:rPr>
              <a:t>因祢慈愛無限</a:t>
            </a:r>
            <a:endParaRPr lang="zh-TW" altLang="en-US" sz="6000" b="1" dirty="0">
              <a:solidFill>
                <a:srgbClr val="C00000"/>
              </a:solidFill>
              <a:effectLst>
                <a:outerShdw blurRad="50800" dist="38100" dir="18900000" algn="bl" rotWithShape="0">
                  <a:srgbClr val="FF0000">
                    <a:alpha val="40000"/>
                  </a:srgbClr>
                </a:outerShdw>
              </a:effectLst>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1453867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QTEC\20161030\1st Worship\cloud.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3" name="Title 1"/>
          <p:cNvSpPr>
            <a:spLocks noGrp="1"/>
          </p:cNvSpPr>
          <p:nvPr>
            <p:ph type="title"/>
          </p:nvPr>
        </p:nvSpPr>
        <p:spPr>
          <a:xfrm>
            <a:off x="381000" y="471303"/>
            <a:ext cx="8382000" cy="747897"/>
          </a:xfrm>
        </p:spPr>
        <p:txBody>
          <a:bodyPr/>
          <a:lstStyle/>
          <a:p>
            <a:pPr algn="ctr"/>
            <a:r>
              <a:rPr lang="en-US" altLang="zh-TW" sz="5400" b="1" dirty="0" smtClean="0">
                <a:solidFill>
                  <a:srgbClr val="7030A0"/>
                </a:solidFill>
                <a:effectLst/>
                <a:latin typeface="楷体" panose="02010609060101010101" pitchFamily="49" charset="-122"/>
                <a:ea typeface="楷体" panose="02010609060101010101" pitchFamily="49" charset="-122"/>
              </a:rPr>
              <a:t>		</a:t>
            </a:r>
            <a:r>
              <a:rPr lang="zh-TW" altLang="en-US" sz="5400" b="1" dirty="0" smtClean="0">
                <a:solidFill>
                  <a:srgbClr val="7030A0"/>
                </a:solidFill>
                <a:effectLst/>
                <a:latin typeface="楷体" panose="02010609060101010101" pitchFamily="49" charset="-122"/>
                <a:ea typeface="楷体" panose="02010609060101010101" pitchFamily="49" charset="-122"/>
              </a:rPr>
              <a:t>揚</a:t>
            </a:r>
            <a:r>
              <a:rPr lang="zh-TW" altLang="en-US" sz="5400" b="1" dirty="0">
                <a:solidFill>
                  <a:srgbClr val="7030A0"/>
                </a:solidFill>
                <a:effectLst/>
                <a:latin typeface="楷体" panose="02010609060101010101" pitchFamily="49" charset="-122"/>
                <a:ea typeface="楷体" panose="02010609060101010101" pitchFamily="49" charset="-122"/>
              </a:rPr>
              <a:t>聲歌</a:t>
            </a:r>
            <a:r>
              <a:rPr lang="zh-TW" altLang="en-US" sz="5400" b="1" dirty="0" smtClean="0">
                <a:solidFill>
                  <a:srgbClr val="7030A0"/>
                </a:solidFill>
                <a:effectLst/>
                <a:latin typeface="楷体" panose="02010609060101010101" pitchFamily="49" charset="-122"/>
                <a:ea typeface="楷体" panose="02010609060101010101" pitchFamily="49" charset="-122"/>
              </a:rPr>
              <a:t>唱    </a:t>
            </a:r>
            <a:r>
              <a:rPr lang="en-US" altLang="zh-TW" sz="2000" dirty="0" smtClean="0">
                <a:solidFill>
                  <a:srgbClr val="7030A0"/>
                </a:solidFill>
                <a:effectLst/>
                <a:latin typeface="楷体" panose="02010609060101010101" pitchFamily="49" charset="-122"/>
                <a:ea typeface="楷体" panose="02010609060101010101" pitchFamily="49" charset="-122"/>
              </a:rPr>
              <a:t>Paul Charter</a:t>
            </a:r>
            <a:endParaRPr lang="zh-TW" altLang="en-US" sz="2000" dirty="0">
              <a:solidFill>
                <a:srgbClr val="7030A0"/>
              </a:solidFill>
              <a:effectLst/>
              <a:latin typeface="楷体" panose="02010609060101010101" pitchFamily="49" charset="-122"/>
              <a:ea typeface="楷体" panose="02010609060101010101" pitchFamily="49" charset="-122"/>
            </a:endParaRPr>
          </a:p>
        </p:txBody>
      </p:sp>
      <p:sp>
        <p:nvSpPr>
          <p:cNvPr id="4" name="Subtitle 2"/>
          <p:cNvSpPr>
            <a:spLocks noGrp="1"/>
          </p:cNvSpPr>
          <p:nvPr>
            <p:ph type="body" sz="quarter" idx="10"/>
          </p:nvPr>
        </p:nvSpPr>
        <p:spPr>
          <a:xfrm>
            <a:off x="381000" y="1920014"/>
            <a:ext cx="8382000" cy="3877985"/>
          </a:xfrm>
        </p:spPr>
        <p:txBody>
          <a:bodyPr>
            <a:scene3d>
              <a:camera prst="orthographicFront"/>
              <a:lightRig rig="threePt" dir="t"/>
            </a:scene3d>
            <a:sp3d extrusionH="57150" contourW="12700">
              <a:extrusionClr>
                <a:schemeClr val="bg1"/>
              </a:extrusionClr>
              <a:contourClr>
                <a:srgbClr val="FFFF00"/>
              </a:contourClr>
            </a:sp3d>
          </a:bodyPr>
          <a:lstStyle/>
          <a:p>
            <a:pPr marL="0" indent="0" algn="ctr">
              <a:buNone/>
            </a:pPr>
            <a:r>
              <a:rPr lang="zh-TW" altLang="en-US" sz="6000" b="1" dirty="0">
                <a:solidFill>
                  <a:srgbClr val="C00000"/>
                </a:solidFill>
                <a:effectLst>
                  <a:outerShdw blurRad="50800" dist="38100" dir="18900000" algn="bl" rotWithShape="0">
                    <a:srgbClr val="FF0000">
                      <a:alpha val="40000"/>
                    </a:srgbClr>
                  </a:outerShdw>
                </a:effectLst>
                <a:latin typeface="楷体" panose="02010609060101010101" pitchFamily="49" charset="-122"/>
                <a:ea typeface="楷体" panose="02010609060101010101" pitchFamily="49" charset="-122"/>
              </a:rPr>
              <a:t>懇求聖</a:t>
            </a:r>
            <a:r>
              <a:rPr lang="zh-TW" altLang="en-US" sz="6000" b="1" dirty="0" smtClean="0">
                <a:solidFill>
                  <a:srgbClr val="C00000"/>
                </a:solidFill>
                <a:effectLst>
                  <a:outerShdw blurRad="50800" dist="38100" dir="18900000" algn="bl" rotWithShape="0">
                    <a:srgbClr val="FF0000">
                      <a:alpha val="40000"/>
                    </a:srgbClr>
                  </a:outerShdw>
                </a:effectLst>
                <a:latin typeface="楷体" panose="02010609060101010101" pitchFamily="49" charset="-122"/>
                <a:ea typeface="楷体" panose="02010609060101010101" pitchFamily="49" charset="-122"/>
              </a:rPr>
              <a:t>靈</a:t>
            </a:r>
            <a:endParaRPr lang="en-US" altLang="zh-TW" sz="6000" b="1" dirty="0" smtClean="0">
              <a:solidFill>
                <a:srgbClr val="C00000"/>
              </a:solidFill>
              <a:effectLst>
                <a:outerShdw blurRad="50800" dist="38100" dir="18900000" algn="bl" rotWithShape="0">
                  <a:srgbClr val="FF0000">
                    <a:alpha val="40000"/>
                  </a:srgbClr>
                </a:outerShdw>
              </a:effectLst>
              <a:latin typeface="楷体" panose="02010609060101010101" pitchFamily="49" charset="-122"/>
              <a:ea typeface="楷体" panose="02010609060101010101" pitchFamily="49" charset="-122"/>
            </a:endParaRPr>
          </a:p>
          <a:p>
            <a:pPr marL="0" indent="0" algn="ctr">
              <a:buNone/>
            </a:pPr>
            <a:r>
              <a:rPr lang="zh-TW" altLang="en-US" sz="6000" b="1" dirty="0" smtClean="0">
                <a:solidFill>
                  <a:srgbClr val="C00000"/>
                </a:solidFill>
                <a:effectLst>
                  <a:outerShdw blurRad="50800" dist="38100" dir="18900000" algn="bl" rotWithShape="0">
                    <a:srgbClr val="FF0000">
                      <a:alpha val="40000"/>
                    </a:srgbClr>
                  </a:outerShdw>
                </a:effectLst>
                <a:latin typeface="楷体" panose="02010609060101010101" pitchFamily="49" charset="-122"/>
                <a:ea typeface="楷体" panose="02010609060101010101" pitchFamily="49" charset="-122"/>
              </a:rPr>
              <a:t>每</a:t>
            </a:r>
            <a:r>
              <a:rPr lang="zh-TW" altLang="en-US" sz="6000" b="1" dirty="0">
                <a:solidFill>
                  <a:srgbClr val="C00000"/>
                </a:solidFill>
                <a:effectLst>
                  <a:outerShdw blurRad="50800" dist="38100" dir="18900000" algn="bl" rotWithShape="0">
                    <a:srgbClr val="FF0000">
                      <a:alpha val="40000"/>
                    </a:srgbClr>
                  </a:outerShdw>
                </a:effectLst>
                <a:latin typeface="楷体" panose="02010609060101010101" pitchFamily="49" charset="-122"/>
                <a:ea typeface="楷体" panose="02010609060101010101" pitchFamily="49" charset="-122"/>
              </a:rPr>
              <a:t>天來充滿</a:t>
            </a:r>
            <a:r>
              <a:rPr lang="zh-TW" altLang="en-US" sz="6000" b="1" dirty="0" smtClean="0">
                <a:solidFill>
                  <a:srgbClr val="C00000"/>
                </a:solidFill>
                <a:effectLst>
                  <a:outerShdw blurRad="50800" dist="38100" dir="18900000" algn="bl" rotWithShape="0">
                    <a:srgbClr val="FF0000">
                      <a:alpha val="40000"/>
                    </a:srgbClr>
                  </a:outerShdw>
                </a:effectLst>
                <a:latin typeface="楷体" panose="02010609060101010101" pitchFamily="49" charset="-122"/>
                <a:ea typeface="楷体" panose="02010609060101010101" pitchFamily="49" charset="-122"/>
              </a:rPr>
              <a:t>我</a:t>
            </a:r>
            <a:endParaRPr lang="en-US" altLang="zh-TW" sz="6000" b="1" dirty="0" smtClean="0">
              <a:solidFill>
                <a:srgbClr val="C00000"/>
              </a:solidFill>
              <a:effectLst>
                <a:outerShdw blurRad="50800" dist="38100" dir="18900000" algn="bl" rotWithShape="0">
                  <a:srgbClr val="FF0000">
                    <a:alpha val="40000"/>
                  </a:srgbClr>
                </a:outerShdw>
              </a:effectLst>
              <a:latin typeface="楷体" panose="02010609060101010101" pitchFamily="49" charset="-122"/>
              <a:ea typeface="楷体" panose="02010609060101010101" pitchFamily="49" charset="-122"/>
            </a:endParaRPr>
          </a:p>
          <a:p>
            <a:pPr marL="0" indent="0" algn="ctr">
              <a:buNone/>
            </a:pPr>
            <a:r>
              <a:rPr lang="zh-TW" altLang="en-US" sz="6000" b="1" dirty="0" smtClean="0">
                <a:solidFill>
                  <a:srgbClr val="C00000"/>
                </a:solidFill>
                <a:effectLst>
                  <a:outerShdw blurRad="50800" dist="38100" dir="18900000" algn="bl" rotWithShape="0">
                    <a:srgbClr val="FF0000">
                      <a:alpha val="40000"/>
                    </a:srgbClr>
                  </a:outerShdw>
                </a:effectLst>
                <a:latin typeface="楷体" panose="02010609060101010101" pitchFamily="49" charset="-122"/>
                <a:ea typeface="楷体" panose="02010609060101010101" pitchFamily="49" charset="-122"/>
              </a:rPr>
              <a:t>使</a:t>
            </a:r>
            <a:r>
              <a:rPr lang="zh-TW" altLang="en-US" sz="6000" b="1" dirty="0">
                <a:solidFill>
                  <a:srgbClr val="C00000"/>
                </a:solidFill>
                <a:effectLst>
                  <a:outerShdw blurRad="50800" dist="38100" dir="18900000" algn="bl" rotWithShape="0">
                    <a:srgbClr val="FF0000">
                      <a:alpha val="40000"/>
                    </a:srgbClr>
                  </a:outerShdw>
                </a:effectLst>
                <a:latin typeface="楷体" panose="02010609060101010101" pitchFamily="49" charset="-122"/>
                <a:ea typeface="楷体" panose="02010609060101010101" pitchFamily="49" charset="-122"/>
              </a:rPr>
              <a:t>我終</a:t>
            </a:r>
            <a:r>
              <a:rPr lang="zh-TW" altLang="en-US" sz="6000" b="1" dirty="0" smtClean="0">
                <a:solidFill>
                  <a:srgbClr val="C00000"/>
                </a:solidFill>
                <a:effectLst>
                  <a:outerShdw blurRad="50800" dist="38100" dir="18900000" algn="bl" rotWithShape="0">
                    <a:srgbClr val="FF0000">
                      <a:alpha val="40000"/>
                    </a:srgbClr>
                  </a:outerShdw>
                </a:effectLst>
                <a:latin typeface="楷体" panose="02010609060101010101" pitchFamily="49" charset="-122"/>
                <a:ea typeface="楷体" panose="02010609060101010101" pitchFamily="49" charset="-122"/>
              </a:rPr>
              <a:t>日</a:t>
            </a:r>
            <a:endParaRPr lang="en-US" altLang="zh-TW" sz="6000" b="1" dirty="0" smtClean="0">
              <a:solidFill>
                <a:srgbClr val="C00000"/>
              </a:solidFill>
              <a:effectLst>
                <a:outerShdw blurRad="50800" dist="38100" dir="18900000" algn="bl" rotWithShape="0">
                  <a:srgbClr val="FF0000">
                    <a:alpha val="40000"/>
                  </a:srgbClr>
                </a:outerShdw>
              </a:effectLst>
              <a:latin typeface="楷体" panose="02010609060101010101" pitchFamily="49" charset="-122"/>
              <a:ea typeface="楷体" panose="02010609060101010101" pitchFamily="49" charset="-122"/>
            </a:endParaRPr>
          </a:p>
          <a:p>
            <a:pPr marL="0" indent="0" algn="ctr">
              <a:buNone/>
            </a:pPr>
            <a:r>
              <a:rPr lang="zh-TW" altLang="en-US" sz="6000" b="1" dirty="0" smtClean="0">
                <a:solidFill>
                  <a:srgbClr val="C00000"/>
                </a:solidFill>
                <a:effectLst>
                  <a:outerShdw blurRad="50800" dist="38100" dir="18900000" algn="bl" rotWithShape="0">
                    <a:srgbClr val="FF0000">
                      <a:alpha val="40000"/>
                    </a:srgbClr>
                  </a:outerShdw>
                </a:effectLst>
                <a:latin typeface="楷体" panose="02010609060101010101" pitchFamily="49" charset="-122"/>
                <a:ea typeface="楷体" panose="02010609060101010101" pitchFamily="49" charset="-122"/>
              </a:rPr>
              <a:t>歡</a:t>
            </a:r>
            <a:r>
              <a:rPr lang="zh-TW" altLang="en-US" sz="6000" b="1" dirty="0">
                <a:solidFill>
                  <a:srgbClr val="C00000"/>
                </a:solidFill>
                <a:effectLst>
                  <a:outerShdw blurRad="50800" dist="38100" dir="18900000" algn="bl" rotWithShape="0">
                    <a:srgbClr val="FF0000">
                      <a:alpha val="40000"/>
                    </a:srgbClr>
                  </a:outerShdw>
                </a:effectLst>
                <a:latin typeface="楷体" panose="02010609060101010101" pitchFamily="49" charset="-122"/>
                <a:ea typeface="楷体" panose="02010609060101010101" pitchFamily="49" charset="-122"/>
              </a:rPr>
              <a:t>呼述說讚美</a:t>
            </a:r>
          </a:p>
        </p:txBody>
      </p:sp>
    </p:spTree>
    <p:extLst>
      <p:ext uri="{BB962C8B-B14F-4D97-AF65-F5344CB8AC3E}">
        <p14:creationId xmlns:p14="http://schemas.microsoft.com/office/powerpoint/2010/main" val="11453867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QTEC\20161030\1st Worship\cloud.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3" name="Title 1"/>
          <p:cNvSpPr>
            <a:spLocks noGrp="1"/>
          </p:cNvSpPr>
          <p:nvPr>
            <p:ph type="title"/>
          </p:nvPr>
        </p:nvSpPr>
        <p:spPr>
          <a:xfrm>
            <a:off x="381000" y="471303"/>
            <a:ext cx="8382000" cy="747897"/>
          </a:xfrm>
        </p:spPr>
        <p:txBody>
          <a:bodyPr/>
          <a:lstStyle/>
          <a:p>
            <a:pPr algn="ctr"/>
            <a:r>
              <a:rPr lang="en-US" altLang="zh-TW" sz="5400" b="1" dirty="0" smtClean="0">
                <a:solidFill>
                  <a:srgbClr val="7030A0"/>
                </a:solidFill>
                <a:effectLst/>
                <a:latin typeface="楷体" panose="02010609060101010101" pitchFamily="49" charset="-122"/>
                <a:ea typeface="楷体" panose="02010609060101010101" pitchFamily="49" charset="-122"/>
              </a:rPr>
              <a:t>		</a:t>
            </a:r>
            <a:r>
              <a:rPr lang="zh-TW" altLang="en-US" sz="5400" b="1" dirty="0" smtClean="0">
                <a:solidFill>
                  <a:srgbClr val="7030A0"/>
                </a:solidFill>
                <a:effectLst/>
                <a:latin typeface="楷体" panose="02010609060101010101" pitchFamily="49" charset="-122"/>
                <a:ea typeface="楷体" panose="02010609060101010101" pitchFamily="49" charset="-122"/>
              </a:rPr>
              <a:t>揚</a:t>
            </a:r>
            <a:r>
              <a:rPr lang="zh-TW" altLang="en-US" sz="5400" b="1" dirty="0">
                <a:solidFill>
                  <a:srgbClr val="7030A0"/>
                </a:solidFill>
                <a:effectLst/>
                <a:latin typeface="楷体" panose="02010609060101010101" pitchFamily="49" charset="-122"/>
                <a:ea typeface="楷体" panose="02010609060101010101" pitchFamily="49" charset="-122"/>
              </a:rPr>
              <a:t>聲歌</a:t>
            </a:r>
            <a:r>
              <a:rPr lang="zh-TW" altLang="en-US" sz="5400" b="1" dirty="0" smtClean="0">
                <a:solidFill>
                  <a:srgbClr val="7030A0"/>
                </a:solidFill>
                <a:effectLst/>
                <a:latin typeface="楷体" panose="02010609060101010101" pitchFamily="49" charset="-122"/>
                <a:ea typeface="楷体" panose="02010609060101010101" pitchFamily="49" charset="-122"/>
              </a:rPr>
              <a:t>唱    </a:t>
            </a:r>
            <a:r>
              <a:rPr lang="en-US" altLang="zh-TW" sz="2000" dirty="0" smtClean="0">
                <a:solidFill>
                  <a:srgbClr val="7030A0"/>
                </a:solidFill>
                <a:effectLst/>
                <a:latin typeface="楷体" panose="02010609060101010101" pitchFamily="49" charset="-122"/>
                <a:ea typeface="楷体" panose="02010609060101010101" pitchFamily="49" charset="-122"/>
              </a:rPr>
              <a:t>Paul Charter</a:t>
            </a:r>
            <a:endParaRPr lang="zh-TW" altLang="en-US" sz="2000" dirty="0">
              <a:solidFill>
                <a:srgbClr val="7030A0"/>
              </a:solidFill>
              <a:effectLst/>
              <a:latin typeface="楷体" panose="02010609060101010101" pitchFamily="49" charset="-122"/>
              <a:ea typeface="楷体" panose="02010609060101010101" pitchFamily="49" charset="-122"/>
            </a:endParaRPr>
          </a:p>
        </p:txBody>
      </p:sp>
      <p:sp>
        <p:nvSpPr>
          <p:cNvPr id="4" name="Subtitle 2"/>
          <p:cNvSpPr>
            <a:spLocks noGrp="1"/>
          </p:cNvSpPr>
          <p:nvPr>
            <p:ph type="body" sz="quarter" idx="10"/>
          </p:nvPr>
        </p:nvSpPr>
        <p:spPr>
          <a:xfrm>
            <a:off x="381000" y="2209800"/>
            <a:ext cx="8382000" cy="2862322"/>
          </a:xfrm>
        </p:spPr>
        <p:txBody>
          <a:bodyPr>
            <a:scene3d>
              <a:camera prst="orthographicFront"/>
              <a:lightRig rig="threePt" dir="t"/>
            </a:scene3d>
            <a:sp3d extrusionH="57150" contourW="12700">
              <a:extrusionClr>
                <a:schemeClr val="bg1"/>
              </a:extrusionClr>
              <a:contourClr>
                <a:srgbClr val="FFFF00"/>
              </a:contourClr>
            </a:sp3d>
          </a:bodyPr>
          <a:lstStyle/>
          <a:p>
            <a:pPr marL="0" indent="0" algn="ctr">
              <a:buNone/>
            </a:pPr>
            <a:r>
              <a:rPr lang="zh-TW" altLang="en-US" sz="6000" b="1" dirty="0">
                <a:solidFill>
                  <a:srgbClr val="C00000"/>
                </a:solidFill>
                <a:effectLst>
                  <a:outerShdw blurRad="50800" dist="38100" dir="18900000" algn="bl" rotWithShape="0">
                    <a:srgbClr val="FF0000">
                      <a:alpha val="40000"/>
                    </a:srgbClr>
                  </a:outerShdw>
                </a:effectLst>
                <a:latin typeface="楷体" panose="02010609060101010101" pitchFamily="49" charset="-122"/>
                <a:ea typeface="楷体" panose="02010609060101010101" pitchFamily="49" charset="-122"/>
              </a:rPr>
              <a:t>唱哈利路</a:t>
            </a:r>
            <a:r>
              <a:rPr lang="zh-TW" altLang="en-US" sz="6000" b="1" dirty="0" smtClean="0">
                <a:solidFill>
                  <a:srgbClr val="C00000"/>
                </a:solidFill>
                <a:effectLst>
                  <a:outerShdw blurRad="50800" dist="38100" dir="18900000" algn="bl" rotWithShape="0">
                    <a:srgbClr val="FF0000">
                      <a:alpha val="40000"/>
                    </a:srgbClr>
                  </a:outerShdw>
                </a:effectLst>
                <a:latin typeface="楷体" panose="02010609060101010101" pitchFamily="49" charset="-122"/>
                <a:ea typeface="楷体" panose="02010609060101010101" pitchFamily="49" charset="-122"/>
              </a:rPr>
              <a:t>亞</a:t>
            </a:r>
            <a:endParaRPr lang="en-US" altLang="zh-TW" sz="6000" b="1" dirty="0" smtClean="0">
              <a:solidFill>
                <a:srgbClr val="C00000"/>
              </a:solidFill>
              <a:effectLst>
                <a:outerShdw blurRad="50800" dist="38100" dir="18900000" algn="bl" rotWithShape="0">
                  <a:srgbClr val="FF0000">
                    <a:alpha val="40000"/>
                  </a:srgbClr>
                </a:outerShdw>
              </a:effectLst>
              <a:latin typeface="楷体" panose="02010609060101010101" pitchFamily="49" charset="-122"/>
              <a:ea typeface="楷体" panose="02010609060101010101" pitchFamily="49" charset="-122"/>
            </a:endParaRPr>
          </a:p>
          <a:p>
            <a:pPr marL="0" indent="0" algn="ctr">
              <a:buNone/>
            </a:pPr>
            <a:r>
              <a:rPr lang="zh-TW" altLang="en-US" sz="6000" b="1" dirty="0" smtClean="0">
                <a:solidFill>
                  <a:srgbClr val="C00000"/>
                </a:solidFill>
                <a:effectLst>
                  <a:outerShdw blurRad="50800" dist="38100" dir="18900000" algn="bl" rotWithShape="0">
                    <a:srgbClr val="FF0000">
                      <a:alpha val="40000"/>
                    </a:srgbClr>
                  </a:outerShdw>
                </a:effectLst>
                <a:latin typeface="楷体" panose="02010609060101010101" pitchFamily="49" charset="-122"/>
                <a:ea typeface="楷体" panose="02010609060101010101" pitchFamily="49" charset="-122"/>
              </a:rPr>
              <a:t>哈</a:t>
            </a:r>
            <a:r>
              <a:rPr lang="zh-TW" altLang="en-US" sz="6000" b="1" dirty="0">
                <a:solidFill>
                  <a:srgbClr val="C00000"/>
                </a:solidFill>
                <a:effectLst>
                  <a:outerShdw blurRad="50800" dist="38100" dir="18900000" algn="bl" rotWithShape="0">
                    <a:srgbClr val="FF0000">
                      <a:alpha val="40000"/>
                    </a:srgbClr>
                  </a:outerShdw>
                </a:effectLst>
                <a:latin typeface="楷体" panose="02010609060101010101" pitchFamily="49" charset="-122"/>
                <a:ea typeface="楷体" panose="02010609060101010101" pitchFamily="49" charset="-122"/>
              </a:rPr>
              <a:t>利路</a:t>
            </a:r>
            <a:r>
              <a:rPr lang="zh-TW" altLang="en-US" sz="6000" b="1" dirty="0" smtClean="0">
                <a:solidFill>
                  <a:srgbClr val="C00000"/>
                </a:solidFill>
                <a:effectLst>
                  <a:outerShdw blurRad="50800" dist="38100" dir="18900000" algn="bl" rotWithShape="0">
                    <a:srgbClr val="FF0000">
                      <a:alpha val="40000"/>
                    </a:srgbClr>
                  </a:outerShdw>
                </a:effectLst>
                <a:latin typeface="楷体" panose="02010609060101010101" pitchFamily="49" charset="-122"/>
                <a:ea typeface="楷体" panose="02010609060101010101" pitchFamily="49" charset="-122"/>
              </a:rPr>
              <a:t>亞</a:t>
            </a:r>
            <a:endParaRPr lang="en-US" altLang="zh-TW" sz="6000" b="1" dirty="0" smtClean="0">
              <a:solidFill>
                <a:srgbClr val="C00000"/>
              </a:solidFill>
              <a:effectLst>
                <a:outerShdw blurRad="50800" dist="38100" dir="18900000" algn="bl" rotWithShape="0">
                  <a:srgbClr val="FF0000">
                    <a:alpha val="40000"/>
                  </a:srgbClr>
                </a:outerShdw>
              </a:effectLst>
              <a:latin typeface="楷体" panose="02010609060101010101" pitchFamily="49" charset="-122"/>
              <a:ea typeface="楷体" panose="02010609060101010101" pitchFamily="49" charset="-122"/>
            </a:endParaRPr>
          </a:p>
          <a:p>
            <a:pPr marL="0" indent="0" algn="ctr">
              <a:buNone/>
            </a:pPr>
            <a:r>
              <a:rPr lang="zh-TW" altLang="en-US" sz="6000" b="1" dirty="0" smtClean="0">
                <a:solidFill>
                  <a:srgbClr val="C00000"/>
                </a:solidFill>
                <a:effectLst>
                  <a:outerShdw blurRad="50800" dist="38100" dir="18900000" algn="bl" rotWithShape="0">
                    <a:srgbClr val="FF0000">
                      <a:alpha val="40000"/>
                    </a:srgbClr>
                  </a:outerShdw>
                </a:effectLst>
                <a:latin typeface="楷体" panose="02010609060101010101" pitchFamily="49" charset="-122"/>
                <a:ea typeface="楷体" panose="02010609060101010101" pitchFamily="49" charset="-122"/>
              </a:rPr>
              <a:t>讚</a:t>
            </a:r>
            <a:r>
              <a:rPr lang="zh-TW" altLang="en-US" sz="6000" b="1" dirty="0">
                <a:solidFill>
                  <a:srgbClr val="C00000"/>
                </a:solidFill>
                <a:effectLst>
                  <a:outerShdw blurRad="50800" dist="38100" dir="18900000" algn="bl" rotWithShape="0">
                    <a:srgbClr val="FF0000">
                      <a:alpha val="40000"/>
                    </a:srgbClr>
                  </a:outerShdw>
                </a:effectLst>
                <a:latin typeface="楷体" panose="02010609060101010101" pitchFamily="49" charset="-122"/>
                <a:ea typeface="楷体" panose="02010609060101010101" pitchFamily="49" charset="-122"/>
              </a:rPr>
              <a:t>美敬</a:t>
            </a:r>
            <a:r>
              <a:rPr lang="zh-TW" altLang="en-US" sz="6000" b="1" dirty="0" smtClean="0">
                <a:solidFill>
                  <a:srgbClr val="C00000"/>
                </a:solidFill>
                <a:effectLst>
                  <a:outerShdw blurRad="50800" dist="38100" dir="18900000" algn="bl" rotWithShape="0">
                    <a:srgbClr val="FF0000">
                      <a:alpha val="40000"/>
                    </a:srgbClr>
                  </a:outerShdw>
                </a:effectLst>
                <a:latin typeface="楷体" panose="02010609060101010101" pitchFamily="49" charset="-122"/>
                <a:ea typeface="楷体" panose="02010609060101010101" pitchFamily="49" charset="-122"/>
              </a:rPr>
              <a:t>拜</a:t>
            </a:r>
            <a:r>
              <a:rPr lang="zh-TW" altLang="en-US" sz="6000" b="1" dirty="0">
                <a:solidFill>
                  <a:srgbClr val="C00000"/>
                </a:solidFill>
                <a:effectLst>
                  <a:outerShdw blurRad="50800" dist="38100" dir="18900000" algn="bl" rotWithShape="0">
                    <a:srgbClr val="FF0000">
                      <a:alpha val="40000"/>
                    </a:srgbClr>
                  </a:outerShdw>
                </a:effectLst>
                <a:latin typeface="楷体" panose="02010609060101010101" pitchFamily="49" charset="-122"/>
                <a:ea typeface="楷体" panose="02010609060101010101" pitchFamily="49" charset="-122"/>
              </a:rPr>
              <a:t>祢</a:t>
            </a:r>
            <a:r>
              <a:rPr lang="zh-TW" altLang="en-US" sz="6000" b="1" dirty="0" smtClean="0">
                <a:solidFill>
                  <a:srgbClr val="C00000"/>
                </a:solidFill>
                <a:effectLst>
                  <a:outerShdw blurRad="50800" dist="38100" dir="18900000" algn="bl" rotWithShape="0">
                    <a:srgbClr val="FF0000">
                      <a:alpha val="40000"/>
                    </a:srgbClr>
                  </a:outerShdw>
                </a:effectLst>
                <a:latin typeface="楷体" panose="02010609060101010101" pitchFamily="49" charset="-122"/>
                <a:ea typeface="楷体" panose="02010609060101010101" pitchFamily="49" charset="-122"/>
              </a:rPr>
              <a:t>聖名</a:t>
            </a:r>
            <a:endParaRPr lang="zh-TW" altLang="en-US" sz="6000" b="1" dirty="0">
              <a:solidFill>
                <a:srgbClr val="C00000"/>
              </a:solidFill>
              <a:effectLst>
                <a:outerShdw blurRad="50800" dist="38100" dir="18900000" algn="bl" rotWithShape="0">
                  <a:srgbClr val="FF0000">
                    <a:alpha val="40000"/>
                  </a:srgbClr>
                </a:outerShdw>
              </a:effectLst>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1453867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QTEC\20161030\1st Worship\cloud.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3" name="Title 1"/>
          <p:cNvSpPr>
            <a:spLocks noGrp="1"/>
          </p:cNvSpPr>
          <p:nvPr>
            <p:ph type="title"/>
          </p:nvPr>
        </p:nvSpPr>
        <p:spPr>
          <a:xfrm>
            <a:off x="381000" y="471303"/>
            <a:ext cx="8382000" cy="747897"/>
          </a:xfrm>
        </p:spPr>
        <p:txBody>
          <a:bodyPr/>
          <a:lstStyle/>
          <a:p>
            <a:pPr algn="ctr"/>
            <a:r>
              <a:rPr lang="en-US" altLang="zh-TW" sz="5400" b="1" dirty="0" smtClean="0">
                <a:solidFill>
                  <a:srgbClr val="7030A0"/>
                </a:solidFill>
                <a:effectLst/>
                <a:latin typeface="楷体" panose="02010609060101010101" pitchFamily="49" charset="-122"/>
                <a:ea typeface="楷体" panose="02010609060101010101" pitchFamily="49" charset="-122"/>
              </a:rPr>
              <a:t>		</a:t>
            </a:r>
            <a:r>
              <a:rPr lang="zh-TW" altLang="en-US" sz="5400" b="1" dirty="0" smtClean="0">
                <a:solidFill>
                  <a:srgbClr val="7030A0"/>
                </a:solidFill>
                <a:effectLst/>
                <a:latin typeface="楷体" panose="02010609060101010101" pitchFamily="49" charset="-122"/>
                <a:ea typeface="楷体" panose="02010609060101010101" pitchFamily="49" charset="-122"/>
              </a:rPr>
              <a:t>揚</a:t>
            </a:r>
            <a:r>
              <a:rPr lang="zh-TW" altLang="en-US" sz="5400" b="1" dirty="0">
                <a:solidFill>
                  <a:srgbClr val="7030A0"/>
                </a:solidFill>
                <a:effectLst/>
                <a:latin typeface="楷体" panose="02010609060101010101" pitchFamily="49" charset="-122"/>
                <a:ea typeface="楷体" panose="02010609060101010101" pitchFamily="49" charset="-122"/>
              </a:rPr>
              <a:t>聲歌</a:t>
            </a:r>
            <a:r>
              <a:rPr lang="zh-TW" altLang="en-US" sz="5400" b="1" dirty="0" smtClean="0">
                <a:solidFill>
                  <a:srgbClr val="7030A0"/>
                </a:solidFill>
                <a:effectLst/>
                <a:latin typeface="楷体" panose="02010609060101010101" pitchFamily="49" charset="-122"/>
                <a:ea typeface="楷体" panose="02010609060101010101" pitchFamily="49" charset="-122"/>
              </a:rPr>
              <a:t>唱    </a:t>
            </a:r>
            <a:r>
              <a:rPr lang="en-US" altLang="zh-TW" sz="2000" dirty="0" smtClean="0">
                <a:solidFill>
                  <a:srgbClr val="7030A0"/>
                </a:solidFill>
                <a:effectLst/>
                <a:latin typeface="楷体" panose="02010609060101010101" pitchFamily="49" charset="-122"/>
                <a:ea typeface="楷体" panose="02010609060101010101" pitchFamily="49" charset="-122"/>
              </a:rPr>
              <a:t>Paul Charter</a:t>
            </a:r>
            <a:endParaRPr lang="zh-TW" altLang="en-US" sz="2000" dirty="0">
              <a:solidFill>
                <a:srgbClr val="7030A0"/>
              </a:solidFill>
              <a:effectLst/>
              <a:latin typeface="楷体" panose="02010609060101010101" pitchFamily="49" charset="-122"/>
              <a:ea typeface="楷体" panose="02010609060101010101" pitchFamily="49" charset="-122"/>
            </a:endParaRPr>
          </a:p>
        </p:txBody>
      </p:sp>
      <p:sp>
        <p:nvSpPr>
          <p:cNvPr id="4" name="Subtitle 2"/>
          <p:cNvSpPr>
            <a:spLocks noGrp="1"/>
          </p:cNvSpPr>
          <p:nvPr>
            <p:ph type="body" sz="quarter" idx="10"/>
          </p:nvPr>
        </p:nvSpPr>
        <p:spPr>
          <a:xfrm>
            <a:off x="381000" y="2209800"/>
            <a:ext cx="8382000" cy="2862322"/>
          </a:xfrm>
        </p:spPr>
        <p:txBody>
          <a:bodyPr>
            <a:scene3d>
              <a:camera prst="orthographicFront"/>
              <a:lightRig rig="threePt" dir="t"/>
            </a:scene3d>
            <a:sp3d extrusionH="57150" contourW="12700">
              <a:extrusionClr>
                <a:schemeClr val="bg1"/>
              </a:extrusionClr>
              <a:contourClr>
                <a:srgbClr val="FFFF00"/>
              </a:contourClr>
            </a:sp3d>
          </a:bodyPr>
          <a:lstStyle/>
          <a:p>
            <a:pPr marL="0" indent="0" algn="ctr">
              <a:buNone/>
            </a:pPr>
            <a:r>
              <a:rPr lang="zh-TW" altLang="en-US" sz="6000" b="1" dirty="0">
                <a:solidFill>
                  <a:srgbClr val="C00000"/>
                </a:solidFill>
                <a:effectLst>
                  <a:outerShdw blurRad="50800" dist="38100" dir="18900000" algn="bl" rotWithShape="0">
                    <a:srgbClr val="FF0000">
                      <a:alpha val="40000"/>
                    </a:srgbClr>
                  </a:outerShdw>
                </a:effectLst>
                <a:latin typeface="楷体" panose="02010609060101010101" pitchFamily="49" charset="-122"/>
                <a:ea typeface="楷体" panose="02010609060101010101" pitchFamily="49" charset="-122"/>
              </a:rPr>
              <a:t>唱哈利路</a:t>
            </a:r>
            <a:r>
              <a:rPr lang="zh-TW" altLang="en-US" sz="6000" b="1" dirty="0" smtClean="0">
                <a:solidFill>
                  <a:srgbClr val="C00000"/>
                </a:solidFill>
                <a:effectLst>
                  <a:outerShdw blurRad="50800" dist="38100" dir="18900000" algn="bl" rotWithShape="0">
                    <a:srgbClr val="FF0000">
                      <a:alpha val="40000"/>
                    </a:srgbClr>
                  </a:outerShdw>
                </a:effectLst>
                <a:latin typeface="楷体" panose="02010609060101010101" pitchFamily="49" charset="-122"/>
                <a:ea typeface="楷体" panose="02010609060101010101" pitchFamily="49" charset="-122"/>
              </a:rPr>
              <a:t>亞</a:t>
            </a:r>
            <a:endParaRPr lang="en-US" altLang="zh-TW" sz="6000" b="1" dirty="0" smtClean="0">
              <a:solidFill>
                <a:srgbClr val="C00000"/>
              </a:solidFill>
              <a:effectLst>
                <a:outerShdw blurRad="50800" dist="38100" dir="18900000" algn="bl" rotWithShape="0">
                  <a:srgbClr val="FF0000">
                    <a:alpha val="40000"/>
                  </a:srgbClr>
                </a:outerShdw>
              </a:effectLst>
              <a:latin typeface="楷体" panose="02010609060101010101" pitchFamily="49" charset="-122"/>
              <a:ea typeface="楷体" panose="02010609060101010101" pitchFamily="49" charset="-122"/>
            </a:endParaRPr>
          </a:p>
          <a:p>
            <a:pPr marL="0" indent="0" algn="ctr">
              <a:buNone/>
            </a:pPr>
            <a:r>
              <a:rPr lang="zh-TW" altLang="en-US" sz="6000" b="1" dirty="0" smtClean="0">
                <a:solidFill>
                  <a:srgbClr val="C00000"/>
                </a:solidFill>
                <a:effectLst>
                  <a:outerShdw blurRad="50800" dist="38100" dir="18900000" algn="bl" rotWithShape="0">
                    <a:srgbClr val="FF0000">
                      <a:alpha val="40000"/>
                    </a:srgbClr>
                  </a:outerShdw>
                </a:effectLst>
                <a:latin typeface="楷体" panose="02010609060101010101" pitchFamily="49" charset="-122"/>
                <a:ea typeface="楷体" panose="02010609060101010101" pitchFamily="49" charset="-122"/>
              </a:rPr>
              <a:t>哈</a:t>
            </a:r>
            <a:r>
              <a:rPr lang="zh-TW" altLang="en-US" sz="6000" b="1" dirty="0">
                <a:solidFill>
                  <a:srgbClr val="C00000"/>
                </a:solidFill>
                <a:effectLst>
                  <a:outerShdw blurRad="50800" dist="38100" dir="18900000" algn="bl" rotWithShape="0">
                    <a:srgbClr val="FF0000">
                      <a:alpha val="40000"/>
                    </a:srgbClr>
                  </a:outerShdw>
                </a:effectLst>
                <a:latin typeface="楷体" panose="02010609060101010101" pitchFamily="49" charset="-122"/>
                <a:ea typeface="楷体" panose="02010609060101010101" pitchFamily="49" charset="-122"/>
              </a:rPr>
              <a:t>利路</a:t>
            </a:r>
            <a:r>
              <a:rPr lang="zh-TW" altLang="en-US" sz="6000" b="1" dirty="0" smtClean="0">
                <a:solidFill>
                  <a:srgbClr val="C00000"/>
                </a:solidFill>
                <a:effectLst>
                  <a:outerShdw blurRad="50800" dist="38100" dir="18900000" algn="bl" rotWithShape="0">
                    <a:srgbClr val="FF0000">
                      <a:alpha val="40000"/>
                    </a:srgbClr>
                  </a:outerShdw>
                </a:effectLst>
                <a:latin typeface="楷体" panose="02010609060101010101" pitchFamily="49" charset="-122"/>
                <a:ea typeface="楷体" panose="02010609060101010101" pitchFamily="49" charset="-122"/>
              </a:rPr>
              <a:t>亞</a:t>
            </a:r>
            <a:endParaRPr lang="en-US" altLang="zh-TW" sz="6000" b="1" dirty="0" smtClean="0">
              <a:solidFill>
                <a:srgbClr val="C00000"/>
              </a:solidFill>
              <a:effectLst>
                <a:outerShdw blurRad="50800" dist="38100" dir="18900000" algn="bl" rotWithShape="0">
                  <a:srgbClr val="FF0000">
                    <a:alpha val="40000"/>
                  </a:srgbClr>
                </a:outerShdw>
              </a:effectLst>
              <a:latin typeface="楷体" panose="02010609060101010101" pitchFamily="49" charset="-122"/>
              <a:ea typeface="楷体" panose="02010609060101010101" pitchFamily="49" charset="-122"/>
            </a:endParaRPr>
          </a:p>
          <a:p>
            <a:pPr marL="0" indent="0" algn="ctr">
              <a:buNone/>
            </a:pPr>
            <a:r>
              <a:rPr lang="zh-TW" altLang="en-US" sz="6000" b="1" dirty="0" smtClean="0">
                <a:solidFill>
                  <a:srgbClr val="C00000"/>
                </a:solidFill>
                <a:effectLst>
                  <a:outerShdw blurRad="50800" dist="38100" dir="18900000" algn="bl" rotWithShape="0">
                    <a:srgbClr val="FF0000">
                      <a:alpha val="40000"/>
                    </a:srgbClr>
                  </a:outerShdw>
                </a:effectLst>
                <a:latin typeface="楷体" panose="02010609060101010101" pitchFamily="49" charset="-122"/>
                <a:ea typeface="楷体" panose="02010609060101010101" pitchFamily="49" charset="-122"/>
              </a:rPr>
              <a:t>讚</a:t>
            </a:r>
            <a:r>
              <a:rPr lang="zh-TW" altLang="en-US" sz="6000" b="1" dirty="0">
                <a:solidFill>
                  <a:srgbClr val="C00000"/>
                </a:solidFill>
                <a:effectLst>
                  <a:outerShdw blurRad="50800" dist="38100" dir="18900000" algn="bl" rotWithShape="0">
                    <a:srgbClr val="FF0000">
                      <a:alpha val="40000"/>
                    </a:srgbClr>
                  </a:outerShdw>
                </a:effectLst>
                <a:latin typeface="楷体" panose="02010609060101010101" pitchFamily="49" charset="-122"/>
                <a:ea typeface="楷体" panose="02010609060101010101" pitchFamily="49" charset="-122"/>
              </a:rPr>
              <a:t>美敬拜祢聖名</a:t>
            </a:r>
          </a:p>
        </p:txBody>
      </p:sp>
    </p:spTree>
    <p:extLst>
      <p:ext uri="{BB962C8B-B14F-4D97-AF65-F5344CB8AC3E}">
        <p14:creationId xmlns:p14="http://schemas.microsoft.com/office/powerpoint/2010/main" val="11453867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605</TotalTime>
  <Words>463</Words>
  <Application>Microsoft Office PowerPoint</Application>
  <PresentationFormat>On-screen Show (4:3)</PresentationFormat>
  <Paragraphs>34</Paragraphs>
  <Slides>4</Slides>
  <Notes>4</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4</vt:i4>
      </vt:variant>
    </vt:vector>
  </HeadingPairs>
  <TitlesOfParts>
    <vt:vector size="12" baseType="lpstr">
      <vt:lpstr>楷体</vt:lpstr>
      <vt:lpstr>Arial</vt:lpstr>
      <vt:lpstr>Calibri</vt:lpstr>
      <vt:lpstr>Courier New</vt:lpstr>
      <vt:lpstr>Trebuchet MS</vt:lpstr>
      <vt:lpstr>Wingdings</vt:lpstr>
      <vt:lpstr>1_Purple Template 1 Trebuchet</vt:lpstr>
      <vt:lpstr>White with Courier font for code slides</vt:lpstr>
      <vt:lpstr>  揚聲歌唱    Paul Charter</vt:lpstr>
      <vt:lpstr>  揚聲歌唱    Paul Charter</vt:lpstr>
      <vt:lpstr>  揚聲歌唱    Paul Charter</vt:lpstr>
      <vt:lpstr>  揚聲歌唱    Paul Charter</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Administrator</cp:lastModifiedBy>
  <cp:revision>106</cp:revision>
  <dcterms:created xsi:type="dcterms:W3CDTF">2015-02-07T13:24:58Z</dcterms:created>
  <dcterms:modified xsi:type="dcterms:W3CDTF">2016-11-19T17:29:38Z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