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302" r:id="rId4"/>
    <p:sldId id="299" r:id="rId5"/>
    <p:sldId id="300" r:id="rId6"/>
    <p:sldId id="30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60"/>
  </p:normalViewPr>
  <p:slideViewPr>
    <p:cSldViewPr>
      <p:cViewPr varScale="1">
        <p:scale>
          <a:sx n="61" d="100"/>
          <a:sy n="61" d="100"/>
        </p:scale>
        <p:origin x="-78" y="-7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itle 1"/>
          <p:cNvSpPr>
            <a:spLocks noGrp="1"/>
          </p:cNvSpPr>
          <p:nvPr>
            <p:ph type="title"/>
          </p:nvPr>
        </p:nvSpPr>
        <p:spPr>
          <a:xfrm>
            <a:off x="381000" y="6999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揚</a:t>
            </a:r>
            <a:r>
              <a:rPr lang="zh-TW" altLang="en-US" sz="5400" b="1" dirty="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唱</a:t>
            </a:r>
            <a:r>
              <a:rPr lang="zh-TW" altLang="en-US" sz="5400" b="1" dirty="0" smtClean="0">
                <a:solidFill>
                  <a:srgbClr val="7030A0"/>
                </a:solidFill>
                <a:effectLst/>
                <a:latin typeface="楷体" panose="02010609060101010101" pitchFamily="49" charset="-122"/>
                <a:ea typeface="楷体" panose="02010609060101010101" pitchFamily="49" charset="-122"/>
              </a:rPr>
              <a:t>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
        <p:nvSpPr>
          <p:cNvPr id="4" name="Subtitle 2"/>
          <p:cNvSpPr>
            <a:spLocks noGrp="1"/>
          </p:cNvSpPr>
          <p:nvPr>
            <p:ph type="body" sz="quarter" idx="10"/>
          </p:nvPr>
        </p:nvSpPr>
        <p:spPr>
          <a:xfrm>
            <a:off x="76200" y="1920014"/>
            <a:ext cx="8382000" cy="3490186"/>
          </a:xfrm>
        </p:spPr>
        <p:txBody>
          <a:bodyPr/>
          <a:lstStyle/>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揚聲歌唱</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來稱頌主聖名</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高舉雙手</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因祢慈愛無限</a:t>
            </a:r>
            <a:endPar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a:spLocks noGrp="1"/>
          </p:cNvSpPr>
          <p:nvPr>
            <p:ph type="body" sz="quarter" idx="10"/>
          </p:nvPr>
        </p:nvSpPr>
        <p:spPr>
          <a:xfrm>
            <a:off x="76200" y="1920014"/>
            <a:ext cx="8382000" cy="3490186"/>
          </a:xfrm>
        </p:spPr>
        <p:txBody>
          <a:bodyPr/>
          <a:lstStyle/>
          <a:p>
            <a:pPr marL="0" indent="0" algn="ctr">
              <a:buNone/>
            </a:pP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懇求聖</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靈</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每</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天來充滿</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使</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我終</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日</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歡</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呼述說讚美</a:t>
            </a:r>
          </a:p>
        </p:txBody>
      </p:sp>
      <p:sp>
        <p:nvSpPr>
          <p:cNvPr id="6" name="Title 1"/>
          <p:cNvSpPr>
            <a:spLocks noGrp="1"/>
          </p:cNvSpPr>
          <p:nvPr>
            <p:ph type="title"/>
          </p:nvPr>
        </p:nvSpPr>
        <p:spPr>
          <a:xfrm>
            <a:off x="381000" y="6999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揚</a:t>
            </a:r>
            <a:r>
              <a:rPr lang="zh-TW" altLang="en-US" sz="5400" b="1" dirty="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唱</a:t>
            </a:r>
            <a:r>
              <a:rPr lang="zh-TW" altLang="en-US" sz="5400" b="1" dirty="0" smtClean="0">
                <a:solidFill>
                  <a:srgbClr val="7030A0"/>
                </a:solidFill>
                <a:effectLst/>
                <a:latin typeface="楷体" panose="02010609060101010101" pitchFamily="49" charset="-122"/>
                <a:ea typeface="楷体" panose="02010609060101010101" pitchFamily="49" charset="-122"/>
              </a:rPr>
              <a:t>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a:spLocks noGrp="1"/>
          </p:cNvSpPr>
          <p:nvPr>
            <p:ph type="body" sz="quarter" idx="10"/>
          </p:nvPr>
        </p:nvSpPr>
        <p:spPr>
          <a:xfrm>
            <a:off x="228600" y="2209800"/>
            <a:ext cx="8382000" cy="2576090"/>
          </a:xfrm>
        </p:spPr>
        <p:txBody>
          <a:bodyPr/>
          <a:lstStyle/>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唱</a:t>
            </a:r>
            <a:r>
              <a:rPr lang="en-US" altLang="zh-TW" sz="5400" dirty="0" smtClean="0">
                <a:solidFill>
                  <a:srgbClr val="FF0000"/>
                </a:solidFill>
                <a:effectLst>
                  <a:innerShdw blurRad="63500" dist="50800" dir="13500000">
                    <a:prstClr val="black">
                      <a:alpha val="50000"/>
                    </a:prstClr>
                  </a:innerShdw>
                </a:effectLst>
                <a:latin typeface="Segoe UI" pitchFamily="34" charset="0"/>
                <a:ea typeface="Segoe UI" pitchFamily="34" charset="0"/>
                <a:cs typeface="Segoe UI" pitchFamily="34" charset="0"/>
              </a:rPr>
              <a:t>~</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哈</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利路</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亞</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哈</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利路</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亞</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讚</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美敬</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拜</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祢</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聖名</a:t>
            </a:r>
            <a:endPar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
        <p:nvSpPr>
          <p:cNvPr id="6" name="Title 1"/>
          <p:cNvSpPr>
            <a:spLocks noGrp="1"/>
          </p:cNvSpPr>
          <p:nvPr>
            <p:ph type="title"/>
          </p:nvPr>
        </p:nvSpPr>
        <p:spPr>
          <a:xfrm>
            <a:off x="381000" y="6999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揚</a:t>
            </a:r>
            <a:r>
              <a:rPr lang="zh-TW" altLang="en-US" sz="5400" b="1" dirty="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唱</a:t>
            </a:r>
            <a:r>
              <a:rPr lang="zh-TW" altLang="en-US" sz="5400" b="1" dirty="0" smtClean="0">
                <a:solidFill>
                  <a:srgbClr val="7030A0"/>
                </a:solidFill>
                <a:effectLst/>
                <a:latin typeface="楷体" panose="02010609060101010101" pitchFamily="49" charset="-122"/>
                <a:ea typeface="楷体" panose="02010609060101010101" pitchFamily="49" charset="-122"/>
              </a:rPr>
              <a:t>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a:spLocks noGrp="1"/>
          </p:cNvSpPr>
          <p:nvPr>
            <p:ph type="body" sz="quarter" idx="10"/>
          </p:nvPr>
        </p:nvSpPr>
        <p:spPr>
          <a:xfrm>
            <a:off x="76200" y="2209800"/>
            <a:ext cx="8382000" cy="2576090"/>
          </a:xfrm>
        </p:spPr>
        <p:txBody>
          <a:bodyPr/>
          <a:lstStyle/>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唱</a:t>
            </a:r>
            <a:r>
              <a:rPr lang="en-US" altLang="zh-TW" sz="5400" dirty="0" smtClean="0">
                <a:solidFill>
                  <a:srgbClr val="FF0000"/>
                </a:solidFill>
                <a:effectLst>
                  <a:innerShdw blurRad="63500" dist="50800" dir="13500000">
                    <a:prstClr val="black">
                      <a:alpha val="50000"/>
                    </a:prstClr>
                  </a:innerShdw>
                </a:effectLst>
                <a:latin typeface="Segoe UI" pitchFamily="34" charset="0"/>
                <a:ea typeface="Segoe UI" pitchFamily="34" charset="0"/>
                <a:cs typeface="Segoe UI" pitchFamily="34" charset="0"/>
              </a:rPr>
              <a:t>~</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哈</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利路</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亞</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哈</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利路</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亞</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讚</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美敬拜祢聖名</a:t>
            </a:r>
          </a:p>
        </p:txBody>
      </p:sp>
      <p:sp>
        <p:nvSpPr>
          <p:cNvPr id="6" name="Title 1"/>
          <p:cNvSpPr>
            <a:spLocks noGrp="1"/>
          </p:cNvSpPr>
          <p:nvPr>
            <p:ph type="title"/>
          </p:nvPr>
        </p:nvSpPr>
        <p:spPr>
          <a:xfrm>
            <a:off x="381000" y="6999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揚</a:t>
            </a:r>
            <a:r>
              <a:rPr lang="zh-TW" altLang="en-US" sz="5400" b="1" dirty="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唱</a:t>
            </a:r>
            <a:r>
              <a:rPr lang="zh-TW" altLang="en-US" sz="5400" b="1" dirty="0" smtClean="0">
                <a:solidFill>
                  <a:srgbClr val="7030A0"/>
                </a:solidFill>
                <a:effectLst/>
                <a:latin typeface="楷体" panose="02010609060101010101" pitchFamily="49" charset="-122"/>
                <a:ea typeface="楷体" panose="02010609060101010101" pitchFamily="49" charset="-122"/>
              </a:rPr>
              <a:t>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610</TotalTime>
  <Words>482</Words>
  <Application>Microsoft Office PowerPoint</Application>
  <PresentationFormat>On-screen Show (4:3)</PresentationFormat>
  <Paragraphs>34</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  揚聲歌唱    Paul Charter</vt:lpstr>
      <vt:lpstr>  揚聲歌唱    Paul Charter</vt:lpstr>
      <vt:lpstr>  揚聲歌唱    Paul Charter</vt:lpstr>
      <vt:lpstr>  揚聲歌唱    Paul Charter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108</cp:revision>
  <dcterms:created xsi:type="dcterms:W3CDTF">2015-02-07T13:24:58Z</dcterms:created>
  <dcterms:modified xsi:type="dcterms:W3CDTF">2016-10-27T23:22:39Z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