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3/4/2016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3/4/2016 10:35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679825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3/4/2016 10:35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897942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3/4/2016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173110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3/4/2016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838217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3/4/2016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435816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362200"/>
            <a:ext cx="7681913" cy="1066295"/>
          </a:xfrm>
        </p:spPr>
        <p:txBody>
          <a:bodyPr/>
          <a:lstStyle/>
          <a:p>
            <a:pPr algn="ctr"/>
            <a:r>
              <a:rPr lang="zh-TW" altLang="en-US" dirty="0">
                <a:effectLst/>
                <a:latin typeface="楷体" panose="02010609060101010101" pitchFamily="49" charset="-122"/>
                <a:ea typeface="楷体" panose="02010609060101010101" pitchFamily="49" charset="-122"/>
              </a:rPr>
              <a:t>最知心的朋友</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608012"/>
          </a:xfrm>
        </p:spPr>
        <p:txBody>
          <a:bodyPr/>
          <a:lstStyle/>
          <a:p>
            <a:pPr algn="ctr"/>
            <a:r>
              <a:rPr lang="zh-TW" altLang="en-US" sz="4800" dirty="0">
                <a:latin typeface="楷体" panose="02010609060101010101" pitchFamily="49" charset="-122"/>
                <a:ea typeface="楷体" panose="02010609060101010101" pitchFamily="49" charset="-122"/>
              </a:rPr>
              <a:t>詞、曲：曉云</a:t>
            </a:r>
            <a:endParaRPr lang="en-US" sz="48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最知心的朋友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主祢</a:t>
            </a:r>
            <a:r>
              <a:rPr lang="zh-TW" altLang="en-US" sz="5400" dirty="0">
                <a:latin typeface="楷体" panose="02010609060101010101" pitchFamily="49" charset="-122"/>
                <a:ea typeface="楷体" panose="02010609060101010101" pitchFamily="49" charset="-122"/>
              </a:rPr>
              <a:t>是我最知心的朋友</a:t>
            </a:r>
          </a:p>
          <a:p>
            <a:pPr marL="0" indent="0" algn="ctr">
              <a:buNone/>
            </a:pPr>
            <a:r>
              <a:rPr lang="zh-TW" altLang="en-US" sz="5400" dirty="0" smtClean="0">
                <a:latin typeface="楷体" panose="02010609060101010101" pitchFamily="49" charset="-122"/>
                <a:ea typeface="楷体" panose="02010609060101010101" pitchFamily="49" charset="-122"/>
              </a:rPr>
              <a:t>主祢</a:t>
            </a:r>
            <a:r>
              <a:rPr lang="zh-TW" altLang="en-US" sz="5400" dirty="0">
                <a:latin typeface="楷体" panose="02010609060101010101" pitchFamily="49" charset="-122"/>
                <a:ea typeface="楷体" panose="02010609060101010101" pitchFamily="49" charset="-122"/>
              </a:rPr>
              <a:t>是我最親愛的伴侶</a:t>
            </a:r>
          </a:p>
          <a:p>
            <a:pPr marL="0" indent="0" algn="ctr">
              <a:buNone/>
            </a:pPr>
            <a:r>
              <a:rPr lang="zh-TW" altLang="en-US" sz="5400" dirty="0">
                <a:latin typeface="楷体" panose="02010609060101010101" pitchFamily="49" charset="-122"/>
                <a:ea typeface="楷体" panose="02010609060101010101" pitchFamily="49" charset="-122"/>
              </a:rPr>
              <a:t>我的心在天天追想著祢</a:t>
            </a:r>
          </a:p>
          <a:p>
            <a:pPr marL="0" indent="0" algn="ctr">
              <a:buNone/>
            </a:pPr>
            <a:r>
              <a:rPr lang="zh-TW" altLang="en-US" sz="5400" dirty="0">
                <a:latin typeface="楷体" panose="02010609060101010101" pitchFamily="49" charset="-122"/>
                <a:ea typeface="楷体" panose="02010609060101010101" pitchFamily="49" charset="-122"/>
              </a:rPr>
              <a:t>渴望見到祢的面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最知心的朋友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在我人生的每一個台階</a:t>
            </a:r>
          </a:p>
          <a:p>
            <a:pPr marL="0" indent="0" algn="ctr">
              <a:buNone/>
            </a:pPr>
            <a:r>
              <a:rPr lang="zh-TW" altLang="en-US" sz="5400" dirty="0">
                <a:latin typeface="楷体" panose="02010609060101010101" pitchFamily="49" charset="-122"/>
                <a:ea typeface="楷体" panose="02010609060101010101" pitchFamily="49" charset="-122"/>
              </a:rPr>
              <a:t>在我人生的每一個小站</a:t>
            </a:r>
          </a:p>
          <a:p>
            <a:pPr marL="0" indent="0" algn="ctr">
              <a:buNone/>
            </a:pPr>
            <a:r>
              <a:rPr lang="zh-TW" altLang="en-US" sz="5400" dirty="0">
                <a:latin typeface="楷体" panose="02010609060101010101" pitchFamily="49" charset="-122"/>
                <a:ea typeface="楷体" panose="02010609060101010101" pitchFamily="49" charset="-122"/>
              </a:rPr>
              <a:t>祢的手總是在攙拉著我</a:t>
            </a:r>
          </a:p>
          <a:p>
            <a:pPr marL="0" indent="0" algn="ctr">
              <a:buNone/>
            </a:pPr>
            <a:r>
              <a:rPr lang="zh-TW" altLang="en-US" sz="5400" dirty="0">
                <a:latin typeface="楷体" panose="02010609060101010101" pitchFamily="49" charset="-122"/>
                <a:ea typeface="楷体" panose="02010609060101010101" pitchFamily="49" charset="-122"/>
              </a:rPr>
              <a:t>把我帶在祢身邊</a:t>
            </a:r>
          </a:p>
        </p:txBody>
      </p:sp>
    </p:spTree>
    <p:extLst>
      <p:ext uri="{BB962C8B-B14F-4D97-AF65-F5344CB8AC3E}">
        <p14:creationId xmlns:p14="http://schemas.microsoft.com/office/powerpoint/2010/main" val="50422336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最知心的朋友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告訴我當走的路</a:t>
            </a:r>
          </a:p>
          <a:p>
            <a:pPr marL="0" indent="0" algn="ctr">
              <a:buNone/>
            </a:pPr>
            <a:r>
              <a:rPr lang="zh-TW" altLang="en-US" sz="5400" dirty="0">
                <a:latin typeface="楷体" panose="02010609060101010101" pitchFamily="49" charset="-122"/>
                <a:ea typeface="楷体" panose="02010609060101010101" pitchFamily="49" charset="-122"/>
              </a:rPr>
              <a:t>沒有滑向死亡線</a:t>
            </a:r>
          </a:p>
          <a:p>
            <a:pPr marL="0" indent="0" algn="ctr">
              <a:buNone/>
            </a:pPr>
            <a:r>
              <a:rPr lang="zh-TW" altLang="en-US" sz="5400" dirty="0">
                <a:latin typeface="楷体" panose="02010609060101010101" pitchFamily="49" charset="-122"/>
                <a:ea typeface="楷体" panose="02010609060101010101" pitchFamily="49" charset="-122"/>
              </a:rPr>
              <a:t>祢愛何等的長闊深高</a:t>
            </a:r>
          </a:p>
          <a:p>
            <a:pPr marL="0" indent="0" algn="ctr">
              <a:buNone/>
            </a:pPr>
            <a:r>
              <a:rPr lang="zh-TW" altLang="en-US" sz="5400" dirty="0">
                <a:latin typeface="楷体" panose="02010609060101010101" pitchFamily="49" charset="-122"/>
                <a:ea typeface="楷体" panose="02010609060101010101" pitchFamily="49" charset="-122"/>
              </a:rPr>
              <a:t>我心發出驚嘆</a:t>
            </a:r>
          </a:p>
        </p:txBody>
      </p:sp>
    </p:spTree>
    <p:extLst>
      <p:ext uri="{BB962C8B-B14F-4D97-AF65-F5344CB8AC3E}">
        <p14:creationId xmlns:p14="http://schemas.microsoft.com/office/powerpoint/2010/main" val="13219660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最知心的朋友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有了主還要什麼</a:t>
            </a:r>
          </a:p>
          <a:p>
            <a:pPr marL="0" indent="0" algn="ctr">
              <a:buNone/>
            </a:pPr>
            <a:r>
              <a:rPr lang="zh-TW" altLang="en-US" sz="5400" dirty="0">
                <a:latin typeface="楷体" panose="02010609060101010101" pitchFamily="49" charset="-122"/>
                <a:ea typeface="楷体" panose="02010609060101010101" pitchFamily="49" charset="-122"/>
              </a:rPr>
              <a:t>我心與主心相連</a:t>
            </a:r>
          </a:p>
          <a:p>
            <a:pPr marL="0" indent="0" algn="ctr">
              <a:buNone/>
            </a:pPr>
            <a:r>
              <a:rPr lang="zh-TW" altLang="en-US" sz="5400" dirty="0">
                <a:latin typeface="楷体" panose="02010609060101010101" pitchFamily="49" charset="-122"/>
                <a:ea typeface="楷体" panose="02010609060101010101" pitchFamily="49" charset="-122"/>
              </a:rPr>
              <a:t>我已起誓要跟隨主</a:t>
            </a:r>
          </a:p>
          <a:p>
            <a:pPr marL="0" indent="0" algn="ctr">
              <a:buNone/>
            </a:pPr>
            <a:r>
              <a:rPr lang="zh-TW" altLang="en-US" sz="5400" dirty="0">
                <a:latin typeface="楷体" panose="02010609060101010101" pitchFamily="49" charset="-122"/>
                <a:ea typeface="楷体" panose="02010609060101010101" pitchFamily="49" charset="-122"/>
              </a:rPr>
              <a:t>永不改變</a:t>
            </a:r>
          </a:p>
        </p:txBody>
      </p:sp>
    </p:spTree>
    <p:extLst>
      <p:ext uri="{BB962C8B-B14F-4D97-AF65-F5344CB8AC3E}">
        <p14:creationId xmlns:p14="http://schemas.microsoft.com/office/powerpoint/2010/main" val="120485278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38</TotalTime>
  <Words>675</Words>
  <Application>Microsoft Office PowerPoint</Application>
  <PresentationFormat>On-screen Show (4:3)</PresentationFormat>
  <Paragraphs>42</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最知心的朋友</vt:lpstr>
      <vt:lpstr>最知心的朋友</vt:lpstr>
      <vt:lpstr>最知心的朋友</vt:lpstr>
      <vt:lpstr>最知心的朋友</vt:lpstr>
      <vt:lpstr>最知心的朋友</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11</cp:revision>
  <dcterms:created xsi:type="dcterms:W3CDTF">2015-02-07T13:24:58Z</dcterms:created>
  <dcterms:modified xsi:type="dcterms:W3CDTF">2016-03-05T03:39:45Z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