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2002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7870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417479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375892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6/30/2016 11:07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906899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CN" altLang="en-US" dirty="0">
                <a:effectLst/>
                <a:latin typeface="楷体" panose="02010609060101010101" pitchFamily="49" charset="-122"/>
                <a:ea typeface="楷体" panose="02010609060101010101" pitchFamily="49" charset="-122"/>
              </a:rPr>
              <a:t>有一天</a:t>
            </a:r>
            <a:endParaRPr lang="zh-CN"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：盛曉玫</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有一天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a:t>
            </a:r>
            <a:r>
              <a:rPr lang="zh-TW" altLang="en-US" sz="5400" dirty="0" smtClean="0">
                <a:latin typeface="楷体" panose="02010609060101010101" pitchFamily="49" charset="-122"/>
                <a:ea typeface="楷体" panose="02010609060101010101" pitchFamily="49" charset="-122"/>
              </a:rPr>
              <a:t>天 你</a:t>
            </a:r>
            <a:r>
              <a:rPr lang="zh-TW" altLang="en-US" sz="5400" dirty="0">
                <a:latin typeface="楷体" panose="02010609060101010101" pitchFamily="49" charset="-122"/>
                <a:ea typeface="楷体" panose="02010609060101010101" pitchFamily="49" charset="-122"/>
              </a:rPr>
              <a:t>若覺得失去勇</a:t>
            </a:r>
            <a:r>
              <a:rPr lang="zh-TW" altLang="en-US" sz="5400" dirty="0" smtClean="0">
                <a:latin typeface="楷体" panose="02010609060101010101" pitchFamily="49" charset="-122"/>
                <a:ea typeface="楷体" panose="02010609060101010101" pitchFamily="49" charset="-122"/>
              </a:rPr>
              <a:t>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有一</a:t>
            </a:r>
            <a:r>
              <a:rPr lang="zh-TW" altLang="en-US" sz="5400" dirty="0" smtClean="0">
                <a:latin typeface="楷体" panose="02010609060101010101" pitchFamily="49" charset="-122"/>
                <a:ea typeface="楷体" panose="02010609060101010101" pitchFamily="49" charset="-122"/>
              </a:rPr>
              <a:t>天 你</a:t>
            </a:r>
            <a:r>
              <a:rPr lang="zh-TW" altLang="en-US" sz="5400" dirty="0">
                <a:latin typeface="楷体" panose="02010609060101010101" pitchFamily="49" charset="-122"/>
                <a:ea typeface="楷体" panose="02010609060101010101" pitchFamily="49" charset="-122"/>
              </a:rPr>
              <a:t>若真的想放</a:t>
            </a:r>
            <a:r>
              <a:rPr lang="zh-TW" altLang="en-US" sz="5400" dirty="0" smtClean="0">
                <a:latin typeface="楷体" panose="02010609060101010101" pitchFamily="49" charset="-122"/>
                <a:ea typeface="楷体" panose="02010609060101010101" pitchFamily="49" charset="-122"/>
              </a:rPr>
              <a:t>棄</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有一</a:t>
            </a:r>
            <a:r>
              <a:rPr lang="zh-TW" altLang="en-US" sz="5400" dirty="0" smtClean="0">
                <a:latin typeface="楷体" panose="02010609060101010101" pitchFamily="49" charset="-122"/>
                <a:ea typeface="楷体" panose="02010609060101010101" pitchFamily="49" charset="-122"/>
              </a:rPr>
              <a:t>天 你</a:t>
            </a:r>
            <a:r>
              <a:rPr lang="zh-TW" altLang="en-US" sz="5400" dirty="0">
                <a:latin typeface="楷体" panose="02010609060101010101" pitchFamily="49" charset="-122"/>
                <a:ea typeface="楷体" panose="02010609060101010101" pitchFamily="49" charset="-122"/>
              </a:rPr>
              <a:t>若感覺沒人愛</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有一</a:t>
            </a:r>
            <a:r>
              <a:rPr lang="zh-TW" altLang="en-US" sz="5400" dirty="0" smtClean="0">
                <a:latin typeface="楷体" panose="02010609060101010101" pitchFamily="49" charset="-122"/>
                <a:ea typeface="楷体" panose="02010609060101010101" pitchFamily="49" charset="-122"/>
              </a:rPr>
              <a:t>天 好</a:t>
            </a:r>
            <a:r>
              <a:rPr lang="zh-TW" altLang="en-US" sz="5400" dirty="0">
                <a:latin typeface="楷体" panose="02010609060101010101" pitchFamily="49" charset="-122"/>
                <a:ea typeface="楷体" panose="02010609060101010101" pitchFamily="49" charset="-122"/>
              </a:rPr>
              <a:t>像走到谷</a:t>
            </a:r>
            <a:r>
              <a:rPr lang="zh-TW" altLang="en-US" sz="5400" dirty="0" smtClean="0">
                <a:latin typeface="楷体" panose="02010609060101010101" pitchFamily="49" charset="-122"/>
                <a:ea typeface="楷体" panose="02010609060101010101" pitchFamily="49" charset="-122"/>
              </a:rPr>
              <a:t>底</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有一天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那一</a:t>
            </a:r>
            <a:r>
              <a:rPr lang="zh-TW" altLang="en-US" sz="5400" dirty="0" smtClean="0">
                <a:latin typeface="楷体" panose="02010609060101010101" pitchFamily="49" charset="-122"/>
                <a:ea typeface="楷体" panose="02010609060101010101" pitchFamily="49" charset="-122"/>
              </a:rPr>
              <a:t>天 你</a:t>
            </a:r>
            <a:r>
              <a:rPr lang="zh-TW" altLang="en-US" sz="5400" dirty="0">
                <a:latin typeface="楷体" panose="02010609060101010101" pitchFamily="49" charset="-122"/>
                <a:ea typeface="楷体" panose="02010609060101010101" pitchFamily="49" charset="-122"/>
              </a:rPr>
              <a:t>要振作你的心</a:t>
            </a:r>
            <a:r>
              <a:rPr lang="zh-TW" altLang="en-US" sz="5400" dirty="0" smtClean="0">
                <a:latin typeface="楷体" panose="02010609060101010101" pitchFamily="49" charset="-122"/>
                <a:ea typeface="楷体" panose="02010609060101010101" pitchFamily="49" charset="-122"/>
              </a:rPr>
              <a:t>情</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那一</a:t>
            </a:r>
            <a:r>
              <a:rPr lang="zh-TW" altLang="en-US" sz="5400" dirty="0" smtClean="0">
                <a:latin typeface="楷体" panose="02010609060101010101" pitchFamily="49" charset="-122"/>
                <a:ea typeface="楷体" panose="02010609060101010101" pitchFamily="49" charset="-122"/>
              </a:rPr>
              <a:t>天 你</a:t>
            </a:r>
            <a:r>
              <a:rPr lang="zh-TW" altLang="en-US" sz="5400" dirty="0">
                <a:latin typeface="楷体" panose="02010609060101010101" pitchFamily="49" charset="-122"/>
                <a:ea typeface="楷体" panose="02010609060101010101" pitchFamily="49" charset="-122"/>
              </a:rPr>
              <a:t>要珍惜你自</a:t>
            </a:r>
            <a:r>
              <a:rPr lang="zh-TW" altLang="en-US" sz="5400" dirty="0" smtClean="0">
                <a:latin typeface="楷体" panose="02010609060101010101" pitchFamily="49" charset="-122"/>
                <a:ea typeface="楷体" panose="02010609060101010101" pitchFamily="49" charset="-122"/>
              </a:rPr>
              <a:t>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那一</a:t>
            </a:r>
            <a:r>
              <a:rPr lang="zh-TW" altLang="en-US" sz="5400" dirty="0" smtClean="0">
                <a:latin typeface="楷体" panose="02010609060101010101" pitchFamily="49" charset="-122"/>
                <a:ea typeface="楷体" panose="02010609060101010101" pitchFamily="49" charset="-122"/>
              </a:rPr>
              <a:t>天 不</a:t>
            </a:r>
            <a:r>
              <a:rPr lang="zh-TW" altLang="en-US" sz="5400" dirty="0">
                <a:latin typeface="楷体" panose="02010609060101010101" pitchFamily="49" charset="-122"/>
                <a:ea typeface="楷体" panose="02010609060101010101" pitchFamily="49" charset="-122"/>
              </a:rPr>
              <a:t>要忘記有人愛</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那一</a:t>
            </a:r>
            <a:r>
              <a:rPr lang="zh-TW" altLang="en-US" sz="5400" dirty="0" smtClean="0">
                <a:latin typeface="楷体" panose="02010609060101010101" pitchFamily="49" charset="-122"/>
                <a:ea typeface="楷体" panose="02010609060101010101" pitchFamily="49" charset="-122"/>
              </a:rPr>
              <a:t>天 不</a:t>
            </a:r>
            <a:r>
              <a:rPr lang="zh-TW" altLang="en-US" sz="5400" dirty="0">
                <a:latin typeface="楷体" panose="02010609060101010101" pitchFamily="49" charset="-122"/>
                <a:ea typeface="楷体" panose="02010609060101010101" pitchFamily="49" charset="-122"/>
              </a:rPr>
              <a:t>要輕易說放</a:t>
            </a:r>
            <a:r>
              <a:rPr lang="zh-TW" altLang="en-US" sz="5400" dirty="0" smtClean="0">
                <a:latin typeface="楷体" panose="02010609060101010101" pitchFamily="49" charset="-122"/>
                <a:ea typeface="楷体" panose="02010609060101010101" pitchFamily="49" charset="-122"/>
              </a:rPr>
              <a:t>棄</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6466945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有一天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這個世界真有一位上</a:t>
            </a:r>
            <a:r>
              <a:rPr lang="zh-TW" altLang="en-US" sz="5400" dirty="0" smtClean="0">
                <a:latin typeface="楷体" panose="02010609060101010101" pitchFamily="49" charset="-122"/>
                <a:ea typeface="楷体" panose="02010609060101010101" pitchFamily="49" charset="-122"/>
              </a:rPr>
              <a:t>帝</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祂愛</a:t>
            </a:r>
            <a:r>
              <a:rPr lang="zh-TW" altLang="en-US" sz="5400" dirty="0" smtClean="0">
                <a:latin typeface="楷体" panose="02010609060101010101" pitchFamily="49" charset="-122"/>
                <a:ea typeface="楷体" panose="02010609060101010101" pitchFamily="49" charset="-122"/>
              </a:rPr>
              <a:t>你 祂</a:t>
            </a:r>
            <a:r>
              <a:rPr lang="zh-TW" altLang="en-US" sz="5400" dirty="0">
                <a:latin typeface="楷体" panose="02010609060101010101" pitchFamily="49" charset="-122"/>
                <a:ea typeface="楷体" panose="02010609060101010101" pitchFamily="49" charset="-122"/>
              </a:rPr>
              <a:t>願意幫助</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茫茫人</a:t>
            </a:r>
            <a:r>
              <a:rPr lang="zh-TW" altLang="en-US" sz="5400" dirty="0" smtClean="0">
                <a:latin typeface="楷体" panose="02010609060101010101" pitchFamily="49" charset="-122"/>
                <a:ea typeface="楷体" panose="02010609060101010101" pitchFamily="49" charset="-122"/>
              </a:rPr>
              <a:t>海 雖</a:t>
            </a:r>
            <a:r>
              <a:rPr lang="zh-TW" altLang="en-US" sz="5400" dirty="0">
                <a:latin typeface="楷体" panose="02010609060101010101" pitchFamily="49" charset="-122"/>
                <a:ea typeface="楷体" panose="02010609060101010101" pitchFamily="49" charset="-122"/>
              </a:rPr>
              <a:t>然寂</a:t>
            </a:r>
            <a:r>
              <a:rPr lang="zh-TW" altLang="en-US" sz="5400" dirty="0" smtClean="0">
                <a:latin typeface="楷体" panose="02010609060101010101" pitchFamily="49" charset="-122"/>
                <a:ea typeface="楷体" panose="02010609060101010101" pitchFamily="49" charset="-122"/>
              </a:rPr>
              <a:t>寞</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祂愛能溫暖一切冷</a:t>
            </a:r>
            <a:r>
              <a:rPr lang="zh-TW" altLang="en-US" sz="5400" dirty="0" smtClean="0">
                <a:latin typeface="楷体" panose="02010609060101010101" pitchFamily="49" charset="-122"/>
                <a:ea typeface="楷体" panose="02010609060101010101" pitchFamily="49" charset="-122"/>
              </a:rPr>
              <a:t>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9063699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有一天</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這個世界真有一位上</a:t>
            </a:r>
            <a:r>
              <a:rPr lang="zh-TW" altLang="en-US" sz="5400" dirty="0" smtClean="0">
                <a:latin typeface="楷体" panose="02010609060101010101" pitchFamily="49" charset="-122"/>
                <a:ea typeface="楷体" panose="02010609060101010101" pitchFamily="49" charset="-122"/>
              </a:rPr>
              <a:t>帝</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祂的雙手渴望緊緊擁抱</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漫漫長</a:t>
            </a:r>
            <a:r>
              <a:rPr lang="zh-TW" altLang="en-US" sz="5400" dirty="0" smtClean="0">
                <a:latin typeface="楷体" panose="02010609060101010101" pitchFamily="49" charset="-122"/>
                <a:ea typeface="楷体" panose="02010609060101010101" pitchFamily="49" charset="-122"/>
              </a:rPr>
              <a:t>夜 陪</a:t>
            </a:r>
            <a:r>
              <a:rPr lang="zh-TW" altLang="en-US" sz="5400" dirty="0">
                <a:latin typeface="楷体" panose="02010609060101010101" pitchFamily="49" charset="-122"/>
                <a:ea typeface="楷体" panose="02010609060101010101" pitchFamily="49" charset="-122"/>
              </a:rPr>
              <a:t>你走</a:t>
            </a:r>
            <a:r>
              <a:rPr lang="zh-TW" altLang="en-US" sz="5400" dirty="0" smtClean="0">
                <a:latin typeface="楷体" panose="02010609060101010101" pitchFamily="49" charset="-122"/>
                <a:ea typeface="楷体" panose="02010609060101010101" pitchFamily="49" charset="-122"/>
              </a:rPr>
              <a:t>過</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祂愛</a:t>
            </a:r>
            <a:r>
              <a:rPr lang="zh-TW" altLang="en-US" sz="5400" dirty="0" smtClean="0">
                <a:latin typeface="楷体" panose="02010609060101010101" pitchFamily="49" charset="-122"/>
                <a:ea typeface="楷体" panose="02010609060101010101" pitchFamily="49" charset="-122"/>
              </a:rPr>
              <a:t>你 伴</a:t>
            </a:r>
            <a:r>
              <a:rPr lang="zh-TW" altLang="en-US" sz="5400" dirty="0">
                <a:latin typeface="楷体" panose="02010609060101010101" pitchFamily="49" charset="-122"/>
                <a:ea typeface="楷体" panose="02010609060101010101" pitchFamily="49" charset="-122"/>
              </a:rPr>
              <a:t>你一生之</a:t>
            </a:r>
            <a:r>
              <a:rPr lang="zh-TW" altLang="en-US" sz="5400" dirty="0" smtClean="0">
                <a:latin typeface="楷体" panose="02010609060101010101" pitchFamily="49" charset="-122"/>
                <a:ea typeface="楷体" panose="02010609060101010101" pitchFamily="49" charset="-122"/>
              </a:rPr>
              <a:t>久</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089019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TotalTime>
  <Words>689</Words>
  <Application>Microsoft Office PowerPoint</Application>
  <PresentationFormat>On-screen Show (4:3)</PresentationFormat>
  <Paragraphs>42</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有一天</vt:lpstr>
      <vt:lpstr>有一天</vt:lpstr>
      <vt:lpstr>有一天</vt:lpstr>
      <vt:lpstr>有一天</vt:lpstr>
      <vt:lpstr>有一天</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21</cp:revision>
  <dcterms:created xsi:type="dcterms:W3CDTF">2015-02-07T13:24:58Z</dcterms:created>
  <dcterms:modified xsi:type="dcterms:W3CDTF">2016-07-01T03:07:39Z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