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81" r:id="rId4"/>
    <p:sldId id="286" r:id="rId5"/>
    <p:sldId id="290" r:id="rId6"/>
    <p:sldId id="282" r:id="rId7"/>
    <p:sldId id="28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2" autoAdjust="0"/>
    <p:restoredTop sz="94660"/>
  </p:normalViewPr>
  <p:slideViewPr>
    <p:cSldViewPr>
      <p:cViewPr varScale="1">
        <p:scale>
          <a:sx n="69" d="100"/>
          <a:sy n="69" d="100"/>
        </p:scale>
        <p:origin x="-96" y="-7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10/5/2016 6:31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10/5/2016 6:24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10/5/2016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10/5/2016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10/5/2016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28936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紐約聖教會\PPT\20161009\01.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紐約聖教會\PPT\20161009\0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紐約聖教會\PPT\20161009\03.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20161009\04.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紐約聖教會\PPT\20161009\05.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300</TotalTime>
  <Words>510</Words>
  <Application>Microsoft Office PowerPoint</Application>
  <PresentationFormat>On-screen Show (4:3)</PresentationFormat>
  <Paragraphs>20</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Slide 1</vt:lpstr>
      <vt:lpstr>Slide 2</vt:lpstr>
      <vt:lpstr>Slide 3</vt:lpstr>
      <vt:lpstr>Slide 4</vt:lpstr>
      <vt:lpstr>Slide 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62</cp:revision>
  <dcterms:created xsi:type="dcterms:W3CDTF">2015-02-07T13:24:58Z</dcterms:created>
  <dcterms:modified xsi:type="dcterms:W3CDTF">2016-10-05T22:40:06Z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