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altLang="zh-TW" sz="5400" b="1" dirty="0"/>
              <a:t>With All I Am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全然為祢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With All I Am </a:t>
            </a:r>
            <a:r>
              <a:rPr lang="zh-TW" altLang="en-US" sz="5400" b="1" dirty="0">
                <a:latin typeface="+mn-lt"/>
                <a:ea typeface="+mn-ea"/>
                <a:cs typeface="+mn-cs"/>
              </a:rPr>
              <a:t>全然為祢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225615"/>
            <a:ext cx="7886700" cy="39513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Into Your hand I commit again</a:t>
            </a:r>
            <a:br>
              <a:rPr lang="en-US" sz="4800" i="1" dirty="0"/>
            </a:br>
            <a:r>
              <a:rPr lang="en-US" sz="4800" i="1" dirty="0"/>
              <a:t>With All I am For You </a:t>
            </a:r>
            <a:r>
              <a:rPr lang="en-US" sz="4800" i="1" dirty="0" smtClean="0"/>
              <a:t>Lord</a:t>
            </a:r>
          </a:p>
          <a:p>
            <a:pPr marL="0" indent="0" algn="ctr">
              <a:buNone/>
            </a:pPr>
            <a:r>
              <a:rPr lang="zh-TW" altLang="en-US" sz="5400" dirty="0" smtClean="0"/>
              <a:t>我將生命交在祢手中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獻上一切給祢主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With All I Am </a:t>
            </a:r>
            <a:r>
              <a:rPr lang="zh-TW" altLang="en-US" sz="5400" b="1" dirty="0"/>
              <a:t>全然為祢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001327"/>
            <a:ext cx="7886700" cy="41756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You hold my world in the palm of Your hand</a:t>
            </a:r>
            <a:br>
              <a:rPr lang="en-US" sz="4800" i="1" dirty="0"/>
            </a:br>
            <a:r>
              <a:rPr lang="en-US" sz="4800" i="1" dirty="0"/>
              <a:t>And I'm Yours </a:t>
            </a:r>
            <a:r>
              <a:rPr lang="en-US" sz="4800" i="1" dirty="0" smtClean="0"/>
              <a:t>forever</a:t>
            </a:r>
          </a:p>
          <a:p>
            <a:pPr marL="0" indent="0" algn="ctr">
              <a:buNone/>
            </a:pPr>
            <a:r>
              <a:rPr lang="zh-TW" altLang="en-US" sz="5400" dirty="0" smtClean="0"/>
              <a:t>我的</a:t>
            </a:r>
            <a:r>
              <a:rPr lang="zh-TW" altLang="en-US" sz="5400" dirty="0"/>
              <a:t>世</a:t>
            </a:r>
            <a:r>
              <a:rPr lang="zh-TW" altLang="en-US" sz="5400" dirty="0" smtClean="0"/>
              <a:t>界</a:t>
            </a:r>
            <a:r>
              <a:rPr lang="zh-TW" altLang="en-US" sz="5400" dirty="0"/>
              <a:t>全</a:t>
            </a:r>
            <a:r>
              <a:rPr lang="zh-TW" altLang="en-US" sz="5400" dirty="0" smtClean="0"/>
              <a:t>在</a:t>
            </a:r>
            <a:r>
              <a:rPr lang="zh-TW" altLang="en-US" sz="5400" dirty="0"/>
              <a:t>祢</a:t>
            </a:r>
            <a:r>
              <a:rPr lang="zh-TW" altLang="en-US" sz="5400" dirty="0" smtClean="0"/>
              <a:t>手裡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我屬於</a:t>
            </a:r>
            <a:r>
              <a:rPr lang="zh-TW" altLang="en-US" sz="5400" dirty="0"/>
              <a:t>祢</a:t>
            </a:r>
            <a:r>
              <a:rPr lang="zh-TW" altLang="en-US" sz="5400" dirty="0" smtClean="0"/>
              <a:t>到永</a:t>
            </a:r>
            <a:r>
              <a:rPr lang="zh-TW" altLang="en-US" sz="5400" dirty="0"/>
              <a:t>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057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With All I Am </a:t>
            </a:r>
            <a:r>
              <a:rPr lang="zh-TW" altLang="en-US" sz="5400" b="1" dirty="0"/>
              <a:t>全然為祢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242867"/>
            <a:ext cx="7886700" cy="39340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Jesus I believe in You</a:t>
            </a:r>
            <a:br>
              <a:rPr lang="en-US" sz="4800" i="1" dirty="0"/>
            </a:br>
            <a:r>
              <a:rPr lang="en-US" sz="4800" i="1" dirty="0"/>
              <a:t>Jesus I belong to </a:t>
            </a:r>
            <a:r>
              <a:rPr lang="en-US" sz="4800" i="1" dirty="0" smtClean="0"/>
              <a:t>You</a:t>
            </a:r>
          </a:p>
          <a:p>
            <a:pPr marL="0" indent="0" algn="ctr">
              <a:buNone/>
            </a:pPr>
            <a:r>
              <a:rPr lang="zh-TW" altLang="en-US" sz="5400" dirty="0" smtClean="0"/>
              <a:t>耶穌我心相信祢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耶穌我心屬於祢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000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With All I Am </a:t>
            </a:r>
            <a:r>
              <a:rPr lang="zh-TW" altLang="en-US" sz="5400" b="1" dirty="0"/>
              <a:t>全然為祢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You're the reason that I live</a:t>
            </a:r>
            <a:br>
              <a:rPr lang="en-US" sz="4800" i="1" dirty="0"/>
            </a:br>
            <a:r>
              <a:rPr lang="en-US" sz="4800" i="1" dirty="0"/>
              <a:t>The reason that I sing with all I </a:t>
            </a:r>
            <a:r>
              <a:rPr lang="en-US" sz="4800" i="1" dirty="0" smtClean="0"/>
              <a:t>am</a:t>
            </a:r>
          </a:p>
          <a:p>
            <a:pPr marL="0" indent="0" algn="ctr">
              <a:buNone/>
            </a:pPr>
            <a:r>
              <a:rPr lang="zh-TW" altLang="en-US" sz="5400" dirty="0" smtClean="0"/>
              <a:t>活著全都為了祢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歌唱也都為了祢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全然為</a:t>
            </a:r>
            <a:r>
              <a:rPr lang="zh-TW" altLang="en-US" sz="5400" dirty="0"/>
              <a:t>祢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988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With All I Am </a:t>
            </a:r>
            <a:r>
              <a:rPr lang="zh-TW" altLang="en-US" sz="5400" b="1" dirty="0"/>
              <a:t>全然為祢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I'll walk with You wherever You go</a:t>
            </a:r>
          </a:p>
          <a:p>
            <a:pPr marL="0" indent="0" algn="ctr">
              <a:buNone/>
            </a:pPr>
            <a:r>
              <a:rPr lang="en-US" sz="4800" i="1" dirty="0"/>
              <a:t>Through tears and joy I'll trust in </a:t>
            </a:r>
            <a:r>
              <a:rPr lang="en-US" sz="4800" i="1" dirty="0" smtClean="0"/>
              <a:t>You</a:t>
            </a:r>
          </a:p>
          <a:p>
            <a:pPr marL="0" indent="0" algn="ctr">
              <a:buNone/>
            </a:pPr>
            <a:r>
              <a:rPr lang="zh-TW" altLang="en-US" sz="5400" dirty="0" smtClean="0"/>
              <a:t>與祢同行 到天涯海角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不論</a:t>
            </a:r>
            <a:r>
              <a:rPr lang="zh-TW" altLang="en-US" sz="5400" dirty="0"/>
              <a:t>悲</a:t>
            </a:r>
            <a:r>
              <a:rPr lang="zh-TW" altLang="en-US" sz="5400" dirty="0" smtClean="0"/>
              <a:t>喜 我信靠祢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914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With All I Am </a:t>
            </a:r>
            <a:r>
              <a:rPr lang="zh-TW" altLang="en-US" sz="5400" b="1" dirty="0"/>
              <a:t>全然為祢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And I will live in all of Your ways</a:t>
            </a:r>
          </a:p>
          <a:p>
            <a:pPr marL="0" indent="0" algn="ctr">
              <a:buNone/>
            </a:pPr>
            <a:r>
              <a:rPr lang="en-US" sz="4800" i="1" dirty="0"/>
              <a:t>Your promises </a:t>
            </a:r>
            <a:r>
              <a:rPr lang="en-US" sz="4800" i="1" dirty="0" smtClean="0"/>
              <a:t>forever</a:t>
            </a:r>
          </a:p>
          <a:p>
            <a:pPr marL="0" indent="0" algn="ctr">
              <a:buNone/>
            </a:pPr>
            <a:r>
              <a:rPr lang="zh-TW" altLang="en-US" sz="5400" dirty="0" smtClean="0"/>
              <a:t>主我願意 活出祢旨意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活出祢應許 到永遠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24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 smtClean="0"/>
              <a:t>With All I Am </a:t>
            </a:r>
            <a:r>
              <a:rPr lang="zh-TW" altLang="en-US" sz="5400" b="1" dirty="0" smtClean="0"/>
              <a:t>全然為祢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242867"/>
            <a:ext cx="7886700" cy="39340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 will </a:t>
            </a:r>
            <a:r>
              <a:rPr lang="en-US" sz="4800" i="1" dirty="0" smtClean="0"/>
              <a:t>worship</a:t>
            </a:r>
          </a:p>
          <a:p>
            <a:pPr marL="0" indent="0" algn="ctr">
              <a:buNone/>
            </a:pPr>
            <a:r>
              <a:rPr lang="en-US" sz="4800" i="1" dirty="0" smtClean="0"/>
              <a:t>I </a:t>
            </a:r>
            <a:r>
              <a:rPr lang="en-US" sz="4800" i="1" dirty="0"/>
              <a:t>will worship </a:t>
            </a:r>
            <a:r>
              <a:rPr lang="en-US" sz="4800" i="1" dirty="0" smtClean="0"/>
              <a:t>You</a:t>
            </a:r>
          </a:p>
          <a:p>
            <a:pPr marL="0" indent="0" algn="ctr">
              <a:buNone/>
            </a:pPr>
            <a:r>
              <a:rPr lang="zh-TW" altLang="en-US" sz="5400" dirty="0" smtClean="0"/>
              <a:t>主 我敬拜</a:t>
            </a:r>
            <a:endParaRPr lang="en-US" altLang="zh-TW" sz="5400" dirty="0" smtClean="0"/>
          </a:p>
          <a:p>
            <a:pPr marL="0" indent="0" algn="ctr">
              <a:buNone/>
            </a:pPr>
            <a:r>
              <a:rPr lang="zh-TW" altLang="en-US" sz="5400" dirty="0" smtClean="0"/>
              <a:t>主 我敬拜</a:t>
            </a:r>
            <a:r>
              <a:rPr lang="zh-TW" altLang="en-US" sz="5400" dirty="0"/>
              <a:t>祢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671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168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Theme</vt:lpstr>
      <vt:lpstr>With All I Am</vt:lpstr>
      <vt:lpstr>With All I Am 全然為祢</vt:lpstr>
      <vt:lpstr>With All I Am 全然為祢</vt:lpstr>
      <vt:lpstr>With All I Am 全然為祢</vt:lpstr>
      <vt:lpstr>With All I Am 全然為祢</vt:lpstr>
      <vt:lpstr>With All I Am 全然為祢</vt:lpstr>
      <vt:lpstr>With All I Am 全然為祢</vt:lpstr>
      <vt:lpstr>With All I Am 全然為祢</vt:lpstr>
    </vt:vector>
  </TitlesOfParts>
  <Company>NYC Environmental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Chen, Yuanching</cp:lastModifiedBy>
  <cp:revision>6</cp:revision>
  <dcterms:created xsi:type="dcterms:W3CDTF">2016-05-06T01:48:33Z</dcterms:created>
  <dcterms:modified xsi:type="dcterms:W3CDTF">2016-05-07T03:16:34Z</dcterms:modified>
</cp:coreProperties>
</file>