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066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65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0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378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815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24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054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82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161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353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940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8189CF-BBCE-42BC-B3E2-BB1491F67E48}" type="datetimeFigureOut">
              <a:rPr lang="en-US" smtClean="0"/>
              <a:t>5/6/2016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50108-529B-44DE-BBDB-2ABF014004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702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spcBef>
                <a:spcPts val="1000"/>
              </a:spcBef>
            </a:pPr>
            <a:r>
              <a:rPr lang="en-US" sz="5400" b="1" dirty="0" smtClean="0"/>
              <a:t>In Christ Alone</a:t>
            </a:r>
            <a:endParaRPr lang="en-US" sz="5400" b="1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5400" b="1" dirty="0" smtClean="0"/>
              <a:t>耶穌基督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408895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Only His tender mercy</a:t>
            </a:r>
          </a:p>
          <a:p>
            <a:pPr marL="0" indent="0" algn="ctr">
              <a:buNone/>
            </a:pPr>
            <a:r>
              <a:rPr lang="en-US" sz="4800" i="1" dirty="0"/>
              <a:t>Could reach beyond </a:t>
            </a:r>
            <a:r>
              <a:rPr lang="en-US" sz="4800" i="1" dirty="0" smtClean="0"/>
              <a:t>my weakness</a:t>
            </a:r>
            <a:endParaRPr lang="en-US" sz="4800" i="1" dirty="0"/>
          </a:p>
          <a:p>
            <a:pPr marL="0" indent="0" algn="ctr">
              <a:buNone/>
            </a:pPr>
            <a:r>
              <a:rPr lang="en-US" sz="4800" i="1" dirty="0"/>
              <a:t>To my need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祢的憐憫觸摸我心 </a:t>
            </a:r>
          </a:p>
          <a:p>
            <a:pPr marL="0" indent="0" algn="ctr">
              <a:buNone/>
            </a:pPr>
            <a:r>
              <a:rPr lang="zh-TW" altLang="en-US" sz="5400" dirty="0"/>
              <a:t>祢慈愛為我的軟弱效力</a:t>
            </a:r>
          </a:p>
        </p:txBody>
      </p:sp>
    </p:spTree>
    <p:extLst>
      <p:ext uri="{BB962C8B-B14F-4D97-AF65-F5344CB8AC3E}">
        <p14:creationId xmlns:p14="http://schemas.microsoft.com/office/powerpoint/2010/main" val="335263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260121"/>
            <a:ext cx="7886700" cy="391684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Now I seek no greater honor</a:t>
            </a:r>
          </a:p>
          <a:p>
            <a:pPr marL="0" indent="0" algn="ctr">
              <a:buNone/>
            </a:pPr>
            <a:r>
              <a:rPr lang="en-US" sz="4800" i="1" dirty="0"/>
              <a:t>Than just to know Him more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而我這一生別無所求</a:t>
            </a:r>
          </a:p>
          <a:p>
            <a:pPr marL="0" indent="0" algn="ctr">
              <a:buNone/>
            </a:pPr>
            <a:r>
              <a:rPr lang="zh-TW" altLang="en-US" sz="5400" dirty="0"/>
              <a:t>只願更認識祢</a:t>
            </a:r>
          </a:p>
        </p:txBody>
      </p:sp>
    </p:spTree>
    <p:extLst>
      <p:ext uri="{BB962C8B-B14F-4D97-AF65-F5344CB8AC3E}">
        <p14:creationId xmlns:p14="http://schemas.microsoft.com/office/powerpoint/2010/main" val="44220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156603"/>
            <a:ext cx="7886700" cy="40203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And to count my gains</a:t>
            </a:r>
          </a:p>
          <a:p>
            <a:pPr marL="0" indent="0" algn="ctr">
              <a:buNone/>
            </a:pPr>
            <a:r>
              <a:rPr lang="en-US" sz="4800" i="1" dirty="0"/>
              <a:t>But losses to the glory of my Lord</a:t>
            </a:r>
          </a:p>
          <a:p>
            <a:pPr marL="0" indent="0" algn="ctr">
              <a:buNone/>
            </a:pPr>
            <a:r>
              <a:rPr lang="zh-TW" altLang="en-US" sz="5400" dirty="0"/>
              <a:t>所有成就都不能夠</a:t>
            </a:r>
          </a:p>
          <a:p>
            <a:pPr marL="0" indent="0" algn="ctr">
              <a:buNone/>
            </a:pPr>
            <a:r>
              <a:rPr lang="zh-TW" altLang="en-US" sz="5400" dirty="0"/>
              <a:t>與我的主榮耀相比</a:t>
            </a:r>
          </a:p>
        </p:txBody>
      </p:sp>
    </p:spTree>
    <p:extLst>
      <p:ext uri="{BB962C8B-B14F-4D97-AF65-F5344CB8AC3E}">
        <p14:creationId xmlns:p14="http://schemas.microsoft.com/office/powerpoint/2010/main" val="307365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 Christ alone I place my trust</a:t>
            </a:r>
          </a:p>
          <a:p>
            <a:pPr marL="0" indent="0" algn="ctr">
              <a:buNone/>
            </a:pPr>
            <a:r>
              <a:rPr lang="en-US" sz="4800" i="1" dirty="0"/>
              <a:t>And find my glory in the power of the cross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耶穌基督 我的倚靠</a:t>
            </a:r>
          </a:p>
          <a:p>
            <a:pPr marL="0" indent="0" algn="ctr">
              <a:buNone/>
            </a:pPr>
            <a:r>
              <a:rPr lang="zh-TW" altLang="en-US" sz="5400" dirty="0"/>
              <a:t>祢的十字架</a:t>
            </a:r>
          </a:p>
          <a:p>
            <a:pPr marL="0" indent="0" algn="ctr">
              <a:buNone/>
            </a:pPr>
            <a:r>
              <a:rPr lang="zh-TW" altLang="en-US" sz="5400" dirty="0"/>
              <a:t>是我永遠的榮耀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550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156603"/>
            <a:ext cx="7886700" cy="40203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 every victory </a:t>
            </a:r>
          </a:p>
          <a:p>
            <a:pPr marL="0" indent="0" algn="ctr">
              <a:buNone/>
            </a:pPr>
            <a:r>
              <a:rPr lang="en-US" sz="4800" i="1" dirty="0" smtClean="0"/>
              <a:t>Let </a:t>
            </a:r>
            <a:r>
              <a:rPr lang="en-US" sz="4800" i="1" dirty="0"/>
              <a:t>it be said of me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生命每個氣息</a:t>
            </a:r>
          </a:p>
          <a:p>
            <a:pPr marL="0" indent="0" algn="ctr">
              <a:buNone/>
            </a:pPr>
            <a:r>
              <a:rPr lang="zh-TW" altLang="en-US" sz="5400" dirty="0"/>
              <a:t>都是屬於祢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88459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5"/>
            <a:ext cx="7886700" cy="4141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My source of </a:t>
            </a:r>
            <a:r>
              <a:rPr lang="en-US" sz="4800" i="1" dirty="0" smtClean="0"/>
              <a:t>strength</a:t>
            </a:r>
          </a:p>
          <a:p>
            <a:pPr marL="0" indent="0" algn="ctr">
              <a:buNone/>
            </a:pPr>
            <a:r>
              <a:rPr lang="en-US" sz="4800" i="1" dirty="0" smtClean="0"/>
              <a:t>My </a:t>
            </a:r>
            <a:r>
              <a:rPr lang="en-US" sz="4800" i="1" dirty="0"/>
              <a:t>source of hope</a:t>
            </a:r>
          </a:p>
          <a:p>
            <a:pPr marL="0" indent="0" algn="ctr">
              <a:buNone/>
            </a:pPr>
            <a:r>
              <a:rPr lang="en-US" sz="4800" i="1" dirty="0"/>
              <a:t>Is Christ alone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我的源頭 我的盼望</a:t>
            </a:r>
          </a:p>
          <a:p>
            <a:pPr marL="0" indent="0" algn="ctr">
              <a:buNone/>
            </a:pPr>
            <a:r>
              <a:rPr lang="zh-TW" altLang="en-US" sz="5400" dirty="0"/>
              <a:t>是祢我主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36503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 smtClean="0"/>
              <a:t>In Christ Alone</a:t>
            </a:r>
            <a:r>
              <a:rPr lang="zh-TW" altLang="en-US" sz="5400" b="1" dirty="0" smtClean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2"/>
            <a:ext cx="7886700" cy="39513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 smtClean="0"/>
              <a:t>In </a:t>
            </a:r>
            <a:r>
              <a:rPr lang="en-US" sz="4800" i="1" dirty="0"/>
              <a:t>Christ alone will I glory</a:t>
            </a:r>
          </a:p>
          <a:p>
            <a:pPr marL="0" indent="0" algn="ctr">
              <a:buNone/>
            </a:pPr>
            <a:r>
              <a:rPr lang="en-US" sz="4800" i="1" dirty="0"/>
              <a:t>Though I could pride myself in battles won</a:t>
            </a:r>
          </a:p>
          <a:p>
            <a:pPr marL="0" indent="0" algn="ctr">
              <a:buNone/>
            </a:pPr>
            <a:r>
              <a:rPr lang="zh-TW" altLang="en-US" sz="5400" dirty="0"/>
              <a:t>我願全心榮耀耶穌 </a:t>
            </a:r>
          </a:p>
          <a:p>
            <a:pPr marL="0" indent="0" algn="ctr">
              <a:buNone/>
            </a:pPr>
            <a:r>
              <a:rPr lang="zh-TW" altLang="en-US" sz="5400" dirty="0"/>
              <a:t>放棄倚靠我自己的驕傲</a:t>
            </a:r>
          </a:p>
        </p:txBody>
      </p:sp>
    </p:spTree>
    <p:extLst>
      <p:ext uri="{BB962C8B-B14F-4D97-AF65-F5344CB8AC3E}">
        <p14:creationId xmlns:p14="http://schemas.microsoft.com/office/powerpoint/2010/main" val="2849589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828801"/>
            <a:ext cx="7886700" cy="434816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For I've been blessed beyond measure</a:t>
            </a:r>
          </a:p>
          <a:p>
            <a:pPr marL="0" indent="0" algn="ctr">
              <a:buNone/>
            </a:pPr>
            <a:r>
              <a:rPr lang="en-US" sz="4800" i="1" dirty="0"/>
              <a:t>And by His strength alone I overcome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祢的祝福無法測度 </a:t>
            </a:r>
          </a:p>
          <a:p>
            <a:pPr marL="0" indent="0" algn="ctr">
              <a:buNone/>
            </a:pPr>
            <a:r>
              <a:rPr lang="zh-TW" altLang="en-US" sz="5400" dirty="0"/>
              <a:t>靠祢能力我能勝過世界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0573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139351"/>
            <a:ext cx="7886700" cy="4037611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Oh I could stop and count successes</a:t>
            </a:r>
          </a:p>
          <a:p>
            <a:pPr marL="0" indent="0" algn="ctr">
              <a:buNone/>
            </a:pPr>
            <a:r>
              <a:rPr lang="en-US" sz="4800" i="1" dirty="0"/>
              <a:t>Like diamonds in my hand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而我不再看我所有成就</a:t>
            </a:r>
          </a:p>
          <a:p>
            <a:pPr marL="0" indent="0" algn="ctr">
              <a:buNone/>
            </a:pPr>
            <a:r>
              <a:rPr lang="zh-TW" altLang="en-US" sz="5400" dirty="0"/>
              <a:t>如同手中珍寶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00092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966823"/>
            <a:ext cx="7886700" cy="42101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But those trophies could not equal</a:t>
            </a:r>
          </a:p>
          <a:p>
            <a:pPr marL="0" indent="0" algn="ctr">
              <a:buNone/>
            </a:pPr>
            <a:r>
              <a:rPr lang="en-US" sz="4800" i="1" dirty="0"/>
              <a:t>To the grace by which I stand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一切獎賞都不能夠</a:t>
            </a:r>
          </a:p>
          <a:p>
            <a:pPr marL="0" indent="0" algn="ctr">
              <a:buNone/>
            </a:pPr>
            <a:r>
              <a:rPr lang="zh-TW" altLang="en-US" sz="5400" dirty="0"/>
              <a:t>與祢的恩典相比</a:t>
            </a:r>
          </a:p>
        </p:txBody>
      </p:sp>
    </p:spTree>
    <p:extLst>
      <p:ext uri="{BB962C8B-B14F-4D97-AF65-F5344CB8AC3E}">
        <p14:creationId xmlns:p14="http://schemas.microsoft.com/office/powerpoint/2010/main" val="269887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 Christ alone I place my trust</a:t>
            </a:r>
          </a:p>
          <a:p>
            <a:pPr marL="0" indent="0" algn="ctr">
              <a:buNone/>
            </a:pPr>
            <a:r>
              <a:rPr lang="en-US" sz="4800" i="1" dirty="0"/>
              <a:t>And find my glory in the power of the cross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耶穌基督 我的倚靠</a:t>
            </a:r>
          </a:p>
          <a:p>
            <a:pPr marL="0" indent="0" algn="ctr">
              <a:buNone/>
            </a:pPr>
            <a:r>
              <a:rPr lang="zh-TW" altLang="en-US" sz="5400" dirty="0"/>
              <a:t>祢的十字架</a:t>
            </a:r>
          </a:p>
          <a:p>
            <a:pPr marL="0" indent="0" algn="ctr">
              <a:buNone/>
            </a:pPr>
            <a:r>
              <a:rPr lang="zh-TW" altLang="en-US" sz="5400" dirty="0"/>
              <a:t>是我永遠的榮耀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6914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156603"/>
            <a:ext cx="7886700" cy="402035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 every victory </a:t>
            </a:r>
          </a:p>
          <a:p>
            <a:pPr marL="0" indent="0" algn="ctr">
              <a:buNone/>
            </a:pPr>
            <a:r>
              <a:rPr lang="en-US" sz="4800" i="1" dirty="0" smtClean="0"/>
              <a:t>Let </a:t>
            </a:r>
            <a:r>
              <a:rPr lang="en-US" sz="4800" i="1" dirty="0"/>
              <a:t>it be said of me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生命每個氣息</a:t>
            </a:r>
          </a:p>
          <a:p>
            <a:pPr marL="0" indent="0" algn="ctr">
              <a:buNone/>
            </a:pPr>
            <a:r>
              <a:rPr lang="zh-TW" altLang="en-US" sz="5400" dirty="0"/>
              <a:t>都是屬於祢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6246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5"/>
            <a:ext cx="7886700" cy="4141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My source of </a:t>
            </a:r>
            <a:r>
              <a:rPr lang="en-US" sz="4800" i="1" dirty="0" smtClean="0"/>
              <a:t>strength</a:t>
            </a:r>
          </a:p>
          <a:p>
            <a:pPr marL="0" indent="0" algn="ctr">
              <a:buNone/>
            </a:pPr>
            <a:r>
              <a:rPr lang="en-US" sz="4800" i="1" dirty="0" smtClean="0"/>
              <a:t>My </a:t>
            </a:r>
            <a:r>
              <a:rPr lang="en-US" sz="4800" i="1" dirty="0"/>
              <a:t>source of hope</a:t>
            </a:r>
          </a:p>
          <a:p>
            <a:pPr marL="0" indent="0" algn="ctr">
              <a:buNone/>
            </a:pPr>
            <a:r>
              <a:rPr lang="en-US" sz="4800" i="1" dirty="0"/>
              <a:t>Is Christ alone</a:t>
            </a:r>
            <a:endParaRPr lang="en-US" sz="4800" i="1" dirty="0" smtClean="0"/>
          </a:p>
          <a:p>
            <a:pPr marL="0" indent="0" algn="ctr">
              <a:buNone/>
            </a:pPr>
            <a:r>
              <a:rPr lang="zh-TW" altLang="en-US" sz="5400" dirty="0"/>
              <a:t>我的源頭 我的盼望</a:t>
            </a:r>
          </a:p>
          <a:p>
            <a:pPr marL="0" indent="0" algn="ctr">
              <a:buNone/>
            </a:pPr>
            <a:r>
              <a:rPr lang="zh-TW" altLang="en-US" sz="5400" dirty="0"/>
              <a:t>是祢我主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667199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spcBef>
                <a:spcPts val="1000"/>
              </a:spcBef>
            </a:pPr>
            <a:r>
              <a:rPr lang="en-US" altLang="zh-TW" sz="5400" b="1" dirty="0"/>
              <a:t>In Christ Alone</a:t>
            </a:r>
            <a:r>
              <a:rPr lang="zh-TW" altLang="en-US" sz="5400" b="1" dirty="0"/>
              <a:t> 耶穌基督</a:t>
            </a:r>
            <a:endParaRPr lang="en-US" sz="5400" b="1" dirty="0">
              <a:latin typeface="+mn-lt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628650" y="2035835"/>
            <a:ext cx="7886700" cy="414112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i="1" dirty="0"/>
              <a:t>In Christ alone will I glory</a:t>
            </a:r>
          </a:p>
          <a:p>
            <a:pPr marL="0" indent="0" algn="ctr">
              <a:buNone/>
            </a:pPr>
            <a:r>
              <a:rPr lang="en-US" sz="4800" i="1" dirty="0"/>
              <a:t>For only by His grace I am </a:t>
            </a:r>
            <a:r>
              <a:rPr lang="en-US" sz="4800" i="1" dirty="0" smtClean="0"/>
              <a:t>redeemed</a:t>
            </a:r>
          </a:p>
          <a:p>
            <a:pPr marL="0" indent="0" algn="ctr">
              <a:buNone/>
            </a:pPr>
            <a:r>
              <a:rPr lang="zh-TW" altLang="en-US" sz="5400" dirty="0"/>
              <a:t>我願全心榮耀耶穌 </a:t>
            </a:r>
          </a:p>
          <a:p>
            <a:pPr marL="0" indent="0" algn="ctr">
              <a:buNone/>
            </a:pPr>
            <a:r>
              <a:rPr lang="zh-TW" altLang="en-US" sz="5400" dirty="0"/>
              <a:t>因祢恩典使我得新生命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17762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502</Words>
  <Application>Microsoft Office PowerPoint</Application>
  <PresentationFormat>On-screen Show (4:3)</PresentationFormat>
  <Paragraphs>77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新細明體</vt:lpstr>
      <vt:lpstr>Arial</vt:lpstr>
      <vt:lpstr>Calibri</vt:lpstr>
      <vt:lpstr>Calibri Light</vt:lpstr>
      <vt:lpstr>Office Theme</vt:lpstr>
      <vt:lpstr>In Christ Alone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  <vt:lpstr>In Christ Alone 耶穌基督</vt:lpstr>
    </vt:vector>
  </TitlesOfParts>
  <Company>NYC Environmental Protection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全然為祢 Only for You</dc:title>
  <dc:creator>Chen, Yuanching</dc:creator>
  <cp:lastModifiedBy>Chen, Yuanching</cp:lastModifiedBy>
  <cp:revision>9</cp:revision>
  <dcterms:created xsi:type="dcterms:W3CDTF">2016-05-06T01:48:33Z</dcterms:created>
  <dcterms:modified xsi:type="dcterms:W3CDTF">2016-05-07T02:43:22Z</dcterms:modified>
</cp:coreProperties>
</file>