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57" r:id="rId4"/>
    <p:sldId id="259" r:id="rId5"/>
    <p:sldId id="258"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12/30/2015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12/30/2015 9:37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679825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12/30/2015 9:38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059379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12/30/2015 9:37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897942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12/30/2015 9:40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999278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12/30/2015 9:40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508557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12/30/2015 9:44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46872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12/30/2015 9:40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1596759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12/30/2015 9:41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3805130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12/30/2015 9:41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1271494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819400"/>
            <a:ext cx="7681913" cy="837695"/>
          </a:xfrm>
        </p:spPr>
        <p:txBody>
          <a:bodyPr/>
          <a:lstStyle/>
          <a:p>
            <a:pPr algn="ctr"/>
            <a:r>
              <a:rPr lang="zh-TW" altLang="en-US" dirty="0">
                <a:effectLst/>
                <a:latin typeface="楷体" panose="02010609060101010101" pitchFamily="49" charset="-122"/>
                <a:ea typeface="楷体" panose="02010609060101010101" pitchFamily="49" charset="-122"/>
              </a:rPr>
              <a:t>成為我異象</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成為我異象</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1</a:t>
            </a:r>
            <a:r>
              <a:rPr lang="zh-TW" altLang="en-US" sz="5400" dirty="0" smtClean="0">
                <a:latin typeface="楷体" panose="02010609060101010101" pitchFamily="49" charset="-122"/>
                <a:ea typeface="楷体" panose="02010609060101010101" pitchFamily="49" charset="-122"/>
              </a:rPr>
              <a:t> 懇</a:t>
            </a:r>
            <a:r>
              <a:rPr lang="zh-TW" altLang="en-US" sz="5400" dirty="0">
                <a:latin typeface="楷体" panose="02010609060101010101" pitchFamily="49" charset="-122"/>
                <a:ea typeface="楷体" panose="02010609060101010101" pitchFamily="49" charset="-122"/>
              </a:rPr>
              <a:t>求心中</a:t>
            </a:r>
            <a:r>
              <a:rPr lang="zh-TW" altLang="en-US" sz="5400" dirty="0" smtClean="0">
                <a:latin typeface="楷体" panose="02010609060101010101" pitchFamily="49" charset="-122"/>
                <a:ea typeface="楷体" panose="02010609060101010101" pitchFamily="49" charset="-122"/>
              </a:rPr>
              <a:t>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成</a:t>
            </a:r>
            <a:r>
              <a:rPr lang="zh-TW" altLang="en-US" sz="5400" dirty="0">
                <a:latin typeface="楷体" panose="02010609060101010101" pitchFamily="49" charset="-122"/>
                <a:ea typeface="楷体" panose="02010609060101010101" pitchFamily="49" charset="-122"/>
              </a:rPr>
              <a:t>為我異象</a:t>
            </a:r>
          </a:p>
          <a:p>
            <a:pPr marL="0" indent="0" algn="ctr">
              <a:buNone/>
            </a:pPr>
            <a:r>
              <a:rPr lang="zh-TW" altLang="en-US" sz="5400" dirty="0">
                <a:latin typeface="楷体" panose="02010609060101010101" pitchFamily="49" charset="-122"/>
                <a:ea typeface="楷体" panose="02010609060101010101" pitchFamily="49" charset="-122"/>
              </a:rPr>
              <a:t>萬事無所</a:t>
            </a:r>
            <a:r>
              <a:rPr lang="zh-TW" altLang="en-US" sz="5400" dirty="0" smtClean="0">
                <a:latin typeface="楷体" panose="02010609060101010101" pitchFamily="49" charset="-122"/>
                <a:ea typeface="楷体" panose="02010609060101010101" pitchFamily="49" charset="-122"/>
              </a:rPr>
              <a:t>慕</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惟</a:t>
            </a:r>
            <a:r>
              <a:rPr lang="zh-TW" altLang="en-US" sz="5400" dirty="0">
                <a:latin typeface="楷体" panose="02010609060101010101" pitchFamily="49" charset="-122"/>
                <a:ea typeface="楷体" panose="02010609060101010101" pitchFamily="49" charset="-122"/>
              </a:rPr>
              <a:t>主是希</a:t>
            </a:r>
            <a:r>
              <a:rPr lang="zh-TW" altLang="en-US" sz="5400" dirty="0" smtClean="0">
                <a:latin typeface="楷体" panose="02010609060101010101" pitchFamily="49" charset="-122"/>
                <a:ea typeface="楷体" panose="02010609060101010101" pitchFamily="49" charset="-122"/>
              </a:rPr>
              <a:t>望</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98172478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成為我異象</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願</a:t>
            </a:r>
            <a:r>
              <a:rPr lang="zh-TW" altLang="en-US" sz="5400" dirty="0">
                <a:latin typeface="楷体" panose="02010609060101010101" pitchFamily="49" charset="-122"/>
                <a:ea typeface="楷体" panose="02010609060101010101" pitchFamily="49" charset="-122"/>
              </a:rPr>
              <a:t>祢居首</a:t>
            </a:r>
            <a:r>
              <a:rPr lang="zh-TW" altLang="en-US" sz="5400" dirty="0" smtClean="0">
                <a:latin typeface="楷体" panose="02010609060101010101" pitchFamily="49" charset="-122"/>
                <a:ea typeface="楷体" panose="02010609060101010101" pitchFamily="49" charset="-122"/>
              </a:rPr>
              <a:t>位</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日</a:t>
            </a:r>
            <a:r>
              <a:rPr lang="zh-TW" altLang="en-US" sz="5400" dirty="0">
                <a:latin typeface="楷体" panose="02010609060101010101" pitchFamily="49" charset="-122"/>
                <a:ea typeface="楷体" panose="02010609060101010101" pitchFamily="49" charset="-122"/>
              </a:rPr>
              <a:t>夜導思想</a:t>
            </a:r>
          </a:p>
          <a:p>
            <a:pPr marL="0" indent="0" algn="ctr">
              <a:buNone/>
            </a:pPr>
            <a:r>
              <a:rPr lang="zh-TW" altLang="en-US" sz="5400" dirty="0">
                <a:latin typeface="楷体" panose="02010609060101010101" pitchFamily="49" charset="-122"/>
                <a:ea typeface="楷体" panose="02010609060101010101" pitchFamily="49" charset="-122"/>
              </a:rPr>
              <a:t>工作或睡</a:t>
            </a:r>
            <a:r>
              <a:rPr lang="zh-TW" altLang="en-US" sz="5400" dirty="0" smtClean="0">
                <a:latin typeface="楷体" panose="02010609060101010101" pitchFamily="49" charset="-122"/>
                <a:ea typeface="楷体" panose="02010609060101010101" pitchFamily="49" charset="-122"/>
              </a:rPr>
              <a:t>覺</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慈</a:t>
            </a:r>
            <a:r>
              <a:rPr lang="zh-TW" altLang="en-US" sz="5400" dirty="0">
                <a:latin typeface="楷体" panose="02010609060101010101" pitchFamily="49" charset="-122"/>
                <a:ea typeface="楷体" panose="02010609060101010101" pitchFamily="49" charset="-122"/>
              </a:rPr>
              <a:t>容做我光</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成為我異象</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2</a:t>
            </a:r>
            <a:r>
              <a:rPr lang="zh-TW" altLang="en-US" sz="5400" dirty="0">
                <a:latin typeface="楷体" panose="02010609060101010101" pitchFamily="49" charset="-122"/>
                <a:ea typeface="楷体" panose="02010609060101010101" pitchFamily="49" charset="-122"/>
              </a:rPr>
              <a:t> 成為我智</a:t>
            </a:r>
            <a:r>
              <a:rPr lang="zh-TW" altLang="en-US" sz="5400" dirty="0" smtClean="0">
                <a:latin typeface="楷体" panose="02010609060101010101" pitchFamily="49" charset="-122"/>
                <a:ea typeface="楷体" panose="02010609060101010101" pitchFamily="49" charset="-122"/>
              </a:rPr>
              <a:t>慧</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成</a:t>
            </a:r>
            <a:r>
              <a:rPr lang="zh-TW" altLang="en-US" sz="5400" dirty="0">
                <a:latin typeface="楷体" panose="02010609060101010101" pitchFamily="49" charset="-122"/>
                <a:ea typeface="楷体" panose="02010609060101010101" pitchFamily="49" charset="-122"/>
              </a:rPr>
              <a:t>為我箴言</a:t>
            </a:r>
          </a:p>
          <a:p>
            <a:pPr marL="0" indent="0" algn="ctr">
              <a:buNone/>
            </a:pPr>
            <a:r>
              <a:rPr lang="zh-TW" altLang="en-US" sz="5400" dirty="0">
                <a:latin typeface="楷体" panose="02010609060101010101" pitchFamily="49" charset="-122"/>
                <a:ea typeface="楷体" panose="02010609060101010101" pitchFamily="49" charset="-122"/>
              </a:rPr>
              <a:t>我願常</a:t>
            </a:r>
            <a:r>
              <a:rPr lang="zh-TW" altLang="en-US" sz="5400" dirty="0" smtClean="0">
                <a:latin typeface="楷体" panose="02010609060101010101" pitchFamily="49" charset="-122"/>
                <a:ea typeface="楷体" panose="02010609060101010101" pitchFamily="49" charset="-122"/>
              </a:rPr>
              <a:t>跟</a:t>
            </a:r>
            <a:r>
              <a:rPr lang="zh-TW" altLang="en-US" sz="5400" dirty="0">
                <a:latin typeface="楷体" panose="02010609060101010101" pitchFamily="49" charset="-122"/>
                <a:ea typeface="楷体" panose="02010609060101010101" pitchFamily="49" charset="-122"/>
              </a:rPr>
              <a:t>隨</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祢作我</a:t>
            </a:r>
            <a:r>
              <a:rPr lang="zh-TW" altLang="en-US" sz="5400" dirty="0">
                <a:latin typeface="楷体" panose="02010609060101010101" pitchFamily="49" charset="-122"/>
                <a:ea typeface="楷体" panose="02010609060101010101" pitchFamily="49" charset="-122"/>
              </a:rPr>
              <a:t>良伴</a:t>
            </a:r>
          </a:p>
        </p:txBody>
      </p:sp>
    </p:spTree>
    <p:extLst>
      <p:ext uri="{BB962C8B-B14F-4D97-AF65-F5344CB8AC3E}">
        <p14:creationId xmlns:p14="http://schemas.microsoft.com/office/powerpoint/2010/main" val="376259947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成為我異象</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祢是聖天</a:t>
            </a:r>
            <a:r>
              <a:rPr lang="zh-TW" altLang="en-US" sz="5400" dirty="0" smtClean="0">
                <a:latin typeface="楷体" panose="02010609060101010101" pitchFamily="49" charset="-122"/>
                <a:ea typeface="楷体" panose="02010609060101010101" pitchFamily="49" charset="-122"/>
              </a:rPr>
              <a:t>父</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我為祢後嗣</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祢住我心</a:t>
            </a:r>
            <a:r>
              <a:rPr lang="zh-TW" altLang="en-US" sz="5400" dirty="0" smtClean="0">
                <a:latin typeface="楷体" panose="02010609060101010101" pitchFamily="49" charset="-122"/>
                <a:ea typeface="楷体" panose="02010609060101010101" pitchFamily="49" charset="-122"/>
              </a:rPr>
              <a:t>殿</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與祢結連</a:t>
            </a:r>
          </a:p>
        </p:txBody>
      </p:sp>
    </p:spTree>
    <p:extLst>
      <p:ext uri="{BB962C8B-B14F-4D97-AF65-F5344CB8AC3E}">
        <p14:creationId xmlns:p14="http://schemas.microsoft.com/office/powerpoint/2010/main" val="263410652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成為我異象</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3</a:t>
            </a:r>
            <a:r>
              <a:rPr lang="zh-TW" altLang="en-US" sz="5400" dirty="0">
                <a:latin typeface="楷体" panose="02010609060101010101" pitchFamily="49" charset="-122"/>
                <a:ea typeface="楷体" panose="02010609060101010101" pitchFamily="49" charset="-122"/>
              </a:rPr>
              <a:t> </a:t>
            </a:r>
            <a:r>
              <a:rPr lang="zh-TW" altLang="en-US" sz="5400" dirty="0" smtClean="0">
                <a:latin typeface="楷体" panose="02010609060101010101" pitchFamily="49" charset="-122"/>
                <a:ea typeface="楷体" panose="02010609060101010101" pitchFamily="49" charset="-122"/>
              </a:rPr>
              <a:t>財富非我求</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虛榮非我</a:t>
            </a:r>
            <a:r>
              <a:rPr lang="zh-TW" altLang="en-US" sz="5400" dirty="0">
                <a:latin typeface="楷体" panose="02010609060101010101" pitchFamily="49" charset="-122"/>
                <a:ea typeface="楷体" panose="02010609060101010101" pitchFamily="49" charset="-122"/>
              </a:rPr>
              <a:t>慕</a:t>
            </a:r>
          </a:p>
          <a:p>
            <a:pPr marL="0" indent="0" algn="ctr">
              <a:buNone/>
            </a:pPr>
            <a:r>
              <a:rPr lang="zh-TW" altLang="en-US" sz="5400" dirty="0">
                <a:latin typeface="楷体" panose="02010609060101010101" pitchFamily="49" charset="-122"/>
                <a:ea typeface="楷体" panose="02010609060101010101" pitchFamily="49" charset="-122"/>
              </a:rPr>
              <a:t>主是我基</a:t>
            </a:r>
            <a:r>
              <a:rPr lang="zh-TW" altLang="en-US" sz="5400" dirty="0" smtClean="0">
                <a:latin typeface="楷体" panose="02010609060101010101" pitchFamily="49" charset="-122"/>
                <a:ea typeface="楷体" panose="02010609060101010101" pitchFamily="49" charset="-122"/>
              </a:rPr>
              <a:t>業</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一</a:t>
            </a:r>
            <a:r>
              <a:rPr lang="zh-TW" altLang="en-US" sz="5400" dirty="0">
                <a:latin typeface="楷体" panose="02010609060101010101" pitchFamily="49" charset="-122"/>
                <a:ea typeface="楷体" panose="02010609060101010101" pitchFamily="49" charset="-122"/>
              </a:rPr>
              <a:t>直到永恆</a:t>
            </a:r>
          </a:p>
        </p:txBody>
      </p:sp>
    </p:spTree>
    <p:extLst>
      <p:ext uri="{BB962C8B-B14F-4D97-AF65-F5344CB8AC3E}">
        <p14:creationId xmlns:p14="http://schemas.microsoft.com/office/powerpoint/2010/main" val="224379258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成為我異象</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唯有主基</a:t>
            </a:r>
            <a:r>
              <a:rPr lang="zh-TW" altLang="en-US" sz="5400" dirty="0" smtClean="0">
                <a:latin typeface="楷体" panose="02010609060101010101" pitchFamily="49" charset="-122"/>
                <a:ea typeface="楷体" panose="02010609060101010101" pitchFamily="49" charset="-122"/>
              </a:rPr>
              <a:t>督</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能</a:t>
            </a:r>
            <a:r>
              <a:rPr lang="zh-TW" altLang="en-US" sz="5400" dirty="0">
                <a:latin typeface="楷体" panose="02010609060101010101" pitchFamily="49" charset="-122"/>
                <a:ea typeface="楷体" panose="02010609060101010101" pitchFamily="49" charset="-122"/>
              </a:rPr>
              <a:t>居我心中</a:t>
            </a:r>
          </a:p>
          <a:p>
            <a:pPr marL="0" indent="0" algn="ctr">
              <a:buNone/>
            </a:pPr>
            <a:r>
              <a:rPr lang="zh-TW" altLang="en-US" sz="5400" dirty="0">
                <a:latin typeface="楷体" panose="02010609060101010101" pitchFamily="49" charset="-122"/>
                <a:ea typeface="楷体" panose="02010609060101010101" pitchFamily="49" charset="-122"/>
              </a:rPr>
              <a:t>祂是天上</a:t>
            </a:r>
            <a:r>
              <a:rPr lang="zh-TW" altLang="en-US" sz="5400" dirty="0" smtClean="0">
                <a:latin typeface="楷体" panose="02010609060101010101" pitchFamily="49" charset="-122"/>
                <a:ea typeface="楷体" panose="02010609060101010101" pitchFamily="49" charset="-122"/>
              </a:rPr>
              <a:t>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勝</a:t>
            </a:r>
            <a:r>
              <a:rPr lang="zh-TW" altLang="en-US" sz="5400" dirty="0">
                <a:latin typeface="楷体" panose="02010609060101010101" pitchFamily="49" charset="-122"/>
                <a:ea typeface="楷体" panose="02010609060101010101" pitchFamily="49" charset="-122"/>
              </a:rPr>
              <a:t>珍寶權能</a:t>
            </a:r>
          </a:p>
        </p:txBody>
      </p:sp>
    </p:spTree>
    <p:extLst>
      <p:ext uri="{BB962C8B-B14F-4D97-AF65-F5344CB8AC3E}">
        <p14:creationId xmlns:p14="http://schemas.microsoft.com/office/powerpoint/2010/main" val="194675759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成為我異象</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4</a:t>
            </a:r>
            <a:r>
              <a:rPr lang="zh-TW" altLang="en-US" sz="5400" dirty="0">
                <a:latin typeface="楷体" panose="02010609060101010101" pitchFamily="49" charset="-122"/>
                <a:ea typeface="楷体" panose="02010609060101010101" pitchFamily="49" charset="-122"/>
              </a:rPr>
              <a:t> 天上大君</a:t>
            </a:r>
            <a:r>
              <a:rPr lang="zh-TW" altLang="en-US" sz="5400" dirty="0" smtClean="0">
                <a:latin typeface="楷体" panose="02010609060101010101" pitchFamily="49" charset="-122"/>
                <a:ea typeface="楷体" panose="02010609060101010101" pitchFamily="49" charset="-122"/>
              </a:rPr>
              <a:t>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輝</a:t>
            </a:r>
            <a:r>
              <a:rPr lang="zh-TW" altLang="en-US" sz="5400" dirty="0">
                <a:latin typeface="楷体" panose="02010609060101010101" pitchFamily="49" charset="-122"/>
                <a:ea typeface="楷体" panose="02010609060101010101" pitchFamily="49" charset="-122"/>
              </a:rPr>
              <a:t>煌的太陽</a:t>
            </a:r>
          </a:p>
          <a:p>
            <a:pPr marL="0" indent="0" algn="ctr">
              <a:buNone/>
            </a:pPr>
            <a:r>
              <a:rPr lang="zh-TW" altLang="en-US" sz="5400" dirty="0">
                <a:latin typeface="楷体" panose="02010609060101010101" pitchFamily="49" charset="-122"/>
                <a:ea typeface="楷体" panose="02010609060101010101" pitchFamily="49" charset="-122"/>
              </a:rPr>
              <a:t>我贏得勝</a:t>
            </a:r>
            <a:r>
              <a:rPr lang="zh-TW" altLang="en-US" sz="5400" dirty="0" smtClean="0">
                <a:latin typeface="楷体" panose="02010609060101010101" pitchFamily="49" charset="-122"/>
                <a:ea typeface="楷体" panose="02010609060101010101" pitchFamily="49" charset="-122"/>
              </a:rPr>
              <a:t>仗</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天</a:t>
            </a:r>
            <a:r>
              <a:rPr lang="zh-TW" altLang="en-US" sz="5400" dirty="0">
                <a:latin typeface="楷体" panose="02010609060101010101" pitchFamily="49" charset="-122"/>
                <a:ea typeface="楷体" panose="02010609060101010101" pitchFamily="49" charset="-122"/>
              </a:rPr>
              <a:t>樂可分享</a:t>
            </a:r>
          </a:p>
        </p:txBody>
      </p:sp>
    </p:spTree>
    <p:extLst>
      <p:ext uri="{BB962C8B-B14F-4D97-AF65-F5344CB8AC3E}">
        <p14:creationId xmlns:p14="http://schemas.microsoft.com/office/powerpoint/2010/main" val="200841787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成為我異象</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境遇雖無</a:t>
            </a:r>
            <a:r>
              <a:rPr lang="zh-TW" altLang="en-US" sz="5400" dirty="0" smtClean="0">
                <a:latin typeface="楷体" panose="02010609060101010101" pitchFamily="49" charset="-122"/>
                <a:ea typeface="楷体" panose="02010609060101010101" pitchFamily="49" charset="-122"/>
              </a:rPr>
              <a:t>常</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但</a:t>
            </a:r>
            <a:r>
              <a:rPr lang="zh-TW" altLang="en-US" sz="5400" dirty="0">
                <a:latin typeface="楷体" panose="02010609060101010101" pitchFamily="49" charset="-122"/>
                <a:ea typeface="楷体" panose="02010609060101010101" pitchFamily="49" charset="-122"/>
              </a:rPr>
              <a:t>求心中王</a:t>
            </a:r>
          </a:p>
          <a:p>
            <a:pPr marL="0" indent="0" algn="ctr">
              <a:buNone/>
            </a:pPr>
            <a:r>
              <a:rPr lang="zh-TW" altLang="en-US" sz="5400" dirty="0">
                <a:latin typeface="楷体" panose="02010609060101010101" pitchFamily="49" charset="-122"/>
                <a:ea typeface="楷体" panose="02010609060101010101" pitchFamily="49" charset="-122"/>
              </a:rPr>
              <a:t>掌管萬</a:t>
            </a:r>
            <a:r>
              <a:rPr lang="zh-TW" altLang="en-US" sz="5400" dirty="0" smtClean="0">
                <a:latin typeface="楷体" panose="02010609060101010101" pitchFamily="49" charset="-122"/>
                <a:ea typeface="楷体" panose="02010609060101010101" pitchFamily="49" charset="-122"/>
              </a:rPr>
              <a:t>有王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永</a:t>
            </a:r>
            <a:r>
              <a:rPr lang="zh-TW" altLang="en-US" sz="5400" dirty="0">
                <a:latin typeface="楷体" panose="02010609060101010101" pitchFamily="49" charset="-122"/>
                <a:ea typeface="楷体" panose="02010609060101010101" pitchFamily="49" charset="-122"/>
              </a:rPr>
              <a:t>作我異象</a:t>
            </a:r>
          </a:p>
        </p:txBody>
      </p:sp>
    </p:spTree>
    <p:extLst>
      <p:ext uri="{BB962C8B-B14F-4D97-AF65-F5344CB8AC3E}">
        <p14:creationId xmlns:p14="http://schemas.microsoft.com/office/powerpoint/2010/main" val="17825690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38</TotalTime>
  <Words>1127</Words>
  <Application>Microsoft Office PowerPoint</Application>
  <PresentationFormat>On-screen Show (4:3)</PresentationFormat>
  <Paragraphs>77</Paragraphs>
  <Slides>9</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楷体</vt:lpstr>
      <vt:lpstr>Arial</vt:lpstr>
      <vt:lpstr>Calibri</vt:lpstr>
      <vt:lpstr>Courier New</vt:lpstr>
      <vt:lpstr>Trebuchet MS</vt:lpstr>
      <vt:lpstr>Wingdings</vt:lpstr>
      <vt:lpstr>1_Purple Template 1 Trebuchet</vt:lpstr>
      <vt:lpstr>White with Courier font for code slides</vt:lpstr>
      <vt:lpstr>成為我異象</vt:lpstr>
      <vt:lpstr>成為我異象</vt:lpstr>
      <vt:lpstr>成為我異象</vt:lpstr>
      <vt:lpstr>成為我異象</vt:lpstr>
      <vt:lpstr>成為我異象</vt:lpstr>
      <vt:lpstr>成為我異象</vt:lpstr>
      <vt:lpstr>成為我異象</vt:lpstr>
      <vt:lpstr>成為我異象</vt:lpstr>
      <vt:lpstr>成為我異象</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8</cp:revision>
  <dcterms:created xsi:type="dcterms:W3CDTF">2015-02-07T13:24:58Z</dcterms:created>
  <dcterms:modified xsi:type="dcterms:W3CDTF">2015-12-31T02:45:19Z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