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80" r:id="rId4"/>
    <p:sldId id="271" r:id="rId5"/>
    <p:sldId id="272" r:id="rId6"/>
    <p:sldId id="273" r:id="rId7"/>
    <p:sldId id="274" r:id="rId8"/>
    <p:sldId id="275" r:id="rId9"/>
    <p:sldId id="276" r:id="rId10"/>
    <p:sldId id="277"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9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9/26/2016 7:59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69013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1026" name="Picture 2" descr="D:\紐約聖教會\PPT\20160925\u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10242" name="Picture 2" descr="D:\紐約聖教會\PPT\20160925\u10.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2050" name="Picture 2" descr="D:\紐約聖教會\PPT\20160925\u2.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3074" name="Picture 2" descr="D:\紐約聖教會\PPT\20160925\u3.jpg"/>
          <p:cNvPicPr>
            <a:picLocks noChangeAspect="1" noChangeArrowheads="1"/>
          </p:cNvPicPr>
          <p:nvPr/>
        </p:nvPicPr>
        <p:blipFill>
          <a:blip r:embed="rId3" cstate="print"/>
          <a:srcRect/>
          <a:stretch>
            <a:fillRect/>
          </a:stretch>
        </p:blipFill>
        <p:spPr bwMode="auto">
          <a:xfrm>
            <a:off x="0" y="-1"/>
            <a:ext cx="9144000" cy="6857999"/>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4098" name="Picture 2" descr="D:\紐約聖教會\PPT\20160925\u4.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5122" name="Picture 2" descr="D:\紐約聖教會\PPT\20160925\u5.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6146" name="Picture 2" descr="D:\紐約聖教會\PPT\20160925\u6.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7170" name="Picture 2" descr="D:\紐約聖教會\PPT\20160925\u7.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8194" name="Picture 2" descr="D:\紐約聖教會\PPT\20160925\u8.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295400" y="5181600"/>
            <a:ext cx="6781800" cy="1141412"/>
          </a:xfrm>
          <a:prstGeom prst="rect">
            <a:avLst/>
          </a:prstGeom>
        </p:spPr>
        <p:txBody>
          <a:bodyPr/>
          <a:lstStyle/>
          <a:p>
            <a:pPr marL="396875" marR="0" lvl="0" indent="-396875" algn="ctr" defTabSz="914363" rtl="0" eaLnBrk="1" fontAlgn="auto" latinLnBrk="0" hangingPunct="1">
              <a:lnSpc>
                <a:spcPct val="90000"/>
              </a:lnSpc>
              <a:spcBef>
                <a:spcPct val="20000"/>
              </a:spcBef>
              <a:spcAft>
                <a:spcPts val="0"/>
              </a:spcAft>
              <a:buClrTx/>
              <a:buSzTx/>
              <a:tabLst/>
              <a:defRPr/>
            </a:pPr>
            <a:endParaRPr lang="en-US" dirty="0"/>
          </a:p>
        </p:txBody>
      </p:sp>
      <p:pic>
        <p:nvPicPr>
          <p:cNvPr id="9218" name="Picture 2" descr="D:\紐約聖教會\PPT\20160925\u9.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31977837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129</TotalTime>
  <Words>1020</Words>
  <Application>Microsoft Office PowerPoint</Application>
  <PresentationFormat>On-screen Show (4:3)</PresentationFormat>
  <Paragraphs>40</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Slide 1</vt:lpstr>
      <vt:lpstr>Slide 2</vt:lpstr>
      <vt:lpstr>Slide 3</vt:lpstr>
      <vt:lpstr>Slide 4</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26</cp:revision>
  <dcterms:created xsi:type="dcterms:W3CDTF">2015-02-07T13:24:58Z</dcterms:created>
  <dcterms:modified xsi:type="dcterms:W3CDTF">2016-09-27T00:00:40Z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