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1/27/2016 8:14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720027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1/27/2016 8:15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787073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1/27/2016 8:15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039047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1/27/2016 8:16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559205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1/27/2016 8:16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843502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86000"/>
            <a:ext cx="7681913" cy="1142495"/>
          </a:xfrm>
        </p:spPr>
        <p:txBody>
          <a:bodyPr/>
          <a:lstStyle/>
          <a:p>
            <a:pPr algn="ctr"/>
            <a:r>
              <a:rPr lang="zh-CN" altLang="en-US" dirty="0">
                <a:effectLst/>
                <a:latin typeface="楷体" panose="02010609060101010101" pitchFamily="49" charset="-122"/>
                <a:ea typeface="楷体" panose="02010609060101010101" pitchFamily="49" charset="-122"/>
              </a:rPr>
              <a:t>因祢與我同行</a:t>
            </a:r>
            <a:endParaRPr lang="zh-CN"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684212"/>
          </a:xfrm>
        </p:spPr>
        <p:txBody>
          <a:bodyPr/>
          <a:lstStyle/>
          <a:p>
            <a:pPr algn="ctr"/>
            <a:r>
              <a:rPr lang="zh-TW" altLang="en-US" sz="5400" dirty="0" smtClean="0">
                <a:latin typeface="楷体" panose="02010609060101010101" pitchFamily="49" charset="-122"/>
                <a:ea typeface="楷体" panose="02010609060101010101" pitchFamily="49" charset="-122"/>
              </a:rPr>
              <a:t>詞、曲：</a:t>
            </a:r>
            <a:r>
              <a:rPr lang="zh-TW" altLang="en-US" sz="5400" dirty="0">
                <a:latin typeface="楷体" panose="02010609060101010101" pitchFamily="49" charset="-122"/>
                <a:ea typeface="楷体" panose="02010609060101010101" pitchFamily="49" charset="-122"/>
              </a:rPr>
              <a:t>曾毓蘭</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因祢與我同行</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因祢與</a:t>
            </a:r>
            <a:r>
              <a:rPr lang="zh-TW" altLang="en-US" sz="5400" dirty="0">
                <a:latin typeface="楷体" panose="02010609060101010101" pitchFamily="49" charset="-122"/>
                <a:ea typeface="楷体" panose="02010609060101010101" pitchFamily="49" charset="-122"/>
              </a:rPr>
              <a:t>我同</a:t>
            </a:r>
            <a:r>
              <a:rPr lang="zh-TW" altLang="en-US" sz="5400" dirty="0" smtClean="0">
                <a:latin typeface="楷体" panose="02010609060101010101" pitchFamily="49" charset="-122"/>
                <a:ea typeface="楷体" panose="02010609060101010101" pitchFamily="49" charset="-122"/>
              </a:rPr>
              <a:t>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就不會孤寂</a:t>
            </a:r>
          </a:p>
          <a:p>
            <a:pPr marL="0" indent="0" algn="ctr">
              <a:buNone/>
            </a:pPr>
            <a:r>
              <a:rPr lang="zh-TW" altLang="en-US" sz="5400" dirty="0">
                <a:latin typeface="楷体" panose="02010609060101010101" pitchFamily="49" charset="-122"/>
                <a:ea typeface="楷体" panose="02010609060101010101" pitchFamily="49" charset="-122"/>
              </a:rPr>
              <a:t>歡笑</a:t>
            </a:r>
            <a:r>
              <a:rPr lang="zh-TW" altLang="en-US" sz="5400" dirty="0" smtClean="0">
                <a:latin typeface="楷体" panose="02010609060101010101" pitchFamily="49" charset="-122"/>
                <a:ea typeface="楷体" panose="02010609060101010101" pitchFamily="49" charset="-122"/>
              </a:rPr>
              <a:t>時祢同喜</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憂</a:t>
            </a:r>
            <a:r>
              <a:rPr lang="zh-TW" altLang="en-US" sz="5400" dirty="0">
                <a:latin typeface="楷体" panose="02010609060101010101" pitchFamily="49" charset="-122"/>
                <a:ea typeface="楷体" panose="02010609060101010101" pitchFamily="49" charset="-122"/>
              </a:rPr>
              <a:t>傷</a:t>
            </a:r>
            <a:r>
              <a:rPr lang="zh-TW" altLang="en-US" sz="5400" dirty="0" smtClean="0">
                <a:latin typeface="楷体" panose="02010609060101010101" pitchFamily="49" charset="-122"/>
                <a:ea typeface="楷体" panose="02010609060101010101" pitchFamily="49" charset="-122"/>
              </a:rPr>
              <a:t>時祢共</a:t>
            </a:r>
            <a:r>
              <a:rPr lang="zh-TW" altLang="en-US" sz="5400" dirty="0">
                <a:latin typeface="楷体" panose="02010609060101010101" pitchFamily="49" charset="-122"/>
                <a:ea typeface="楷体" panose="02010609060101010101" pitchFamily="49" charset="-122"/>
              </a:rPr>
              <a:t>泣</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因祢與我同行</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因祢是</a:t>
            </a:r>
            <a:r>
              <a:rPr lang="zh-TW" altLang="en-US" sz="5400" dirty="0">
                <a:latin typeface="楷体" panose="02010609060101010101" pitchFamily="49" charset="-122"/>
                <a:ea typeface="楷体" panose="02010609060101010101" pitchFamily="49" charset="-122"/>
              </a:rPr>
              <a:t>我力</a:t>
            </a:r>
            <a:r>
              <a:rPr lang="zh-TW" altLang="en-US" sz="5400" dirty="0" smtClean="0">
                <a:latin typeface="楷体" panose="02010609060101010101" pitchFamily="49" charset="-122"/>
                <a:ea typeface="楷体" panose="02010609060101010101" pitchFamily="49" charset="-122"/>
              </a:rPr>
              <a:t>量</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就不會絕望</a:t>
            </a:r>
          </a:p>
          <a:p>
            <a:pPr marL="0" indent="0" algn="ctr">
              <a:buNone/>
            </a:pPr>
            <a:r>
              <a:rPr lang="zh-TW" altLang="en-US" sz="5400" dirty="0">
                <a:latin typeface="楷体" panose="02010609060101010101" pitchFamily="49" charset="-122"/>
                <a:ea typeface="楷体" panose="02010609060101010101" pitchFamily="49" charset="-122"/>
              </a:rPr>
              <a:t>困乏軟弱中</a:t>
            </a:r>
            <a:r>
              <a:rPr lang="zh-TW" altLang="en-US" sz="5400" dirty="0" smtClean="0">
                <a:latin typeface="楷体" panose="02010609060101010101" pitchFamily="49" charset="-122"/>
                <a:ea typeface="楷体" panose="02010609060101010101" pitchFamily="49" charset="-122"/>
              </a:rPr>
              <a:t>有</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賜恩</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就得剛強</a:t>
            </a:r>
          </a:p>
        </p:txBody>
      </p:sp>
    </p:spTree>
    <p:extLst>
      <p:ext uri="{BB962C8B-B14F-4D97-AF65-F5344CB8AC3E}">
        <p14:creationId xmlns:p14="http://schemas.microsoft.com/office/powerpoint/2010/main" val="310370819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因祢與我同行</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經風暴 過黑夜</a:t>
            </a:r>
          </a:p>
          <a:p>
            <a:pPr marL="0" indent="0" algn="ctr">
              <a:buNone/>
            </a:pPr>
            <a:r>
              <a:rPr lang="zh-TW" altLang="en-US" sz="5400" dirty="0">
                <a:latin typeface="楷体" panose="02010609060101010101" pitchFamily="49" charset="-122"/>
                <a:ea typeface="楷体" panose="02010609060101010101" pitchFamily="49" charset="-122"/>
              </a:rPr>
              <a:t>渡阡陌 越洋海</a:t>
            </a:r>
          </a:p>
          <a:p>
            <a:pPr marL="0" indent="0" algn="ctr">
              <a:buNone/>
            </a:pPr>
            <a:r>
              <a:rPr lang="zh-TW" altLang="en-US" sz="5400" dirty="0" smtClean="0">
                <a:latin typeface="楷体" panose="02010609060101010101" pitchFamily="49" charset="-122"/>
                <a:ea typeface="楷体" panose="02010609060101010101" pitchFamily="49" charset="-122"/>
              </a:rPr>
              <a:t>有祢手</a:t>
            </a:r>
            <a:r>
              <a:rPr lang="zh-TW" altLang="en-US" sz="5400" dirty="0">
                <a:latin typeface="楷体" panose="02010609060101010101" pitchFamily="49" charset="-122"/>
                <a:ea typeface="楷体" panose="02010609060101010101" pitchFamily="49" charset="-122"/>
              </a:rPr>
              <a:t>牽引</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就勇往向前</a:t>
            </a:r>
          </a:p>
        </p:txBody>
      </p:sp>
    </p:spTree>
    <p:extLst>
      <p:ext uri="{BB962C8B-B14F-4D97-AF65-F5344CB8AC3E}">
        <p14:creationId xmlns:p14="http://schemas.microsoft.com/office/powerpoint/2010/main" val="114490393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因祢與我同行</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願我所行途</a:t>
            </a:r>
            <a:r>
              <a:rPr lang="zh-TW" altLang="en-US" sz="5400" dirty="0" smtClean="0">
                <a:latin typeface="楷体" panose="02010609060101010101" pitchFamily="49" charset="-122"/>
                <a:ea typeface="楷体" panose="02010609060101010101" pitchFamily="49" charset="-122"/>
              </a:rPr>
              <a:t>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願</a:t>
            </a:r>
            <a:r>
              <a:rPr lang="zh-TW" altLang="en-US" sz="5400" dirty="0">
                <a:latin typeface="楷体" panose="02010609060101010101" pitchFamily="49" charset="-122"/>
                <a:ea typeface="楷体" panose="02010609060101010101" pitchFamily="49" charset="-122"/>
              </a:rPr>
              <a:t>我所歷際遇</a:t>
            </a:r>
          </a:p>
          <a:p>
            <a:pPr marL="0" indent="0" algn="ctr">
              <a:buNone/>
            </a:pPr>
            <a:r>
              <a:rPr lang="zh-TW" altLang="en-US" sz="5400" dirty="0">
                <a:latin typeface="楷体" panose="02010609060101010101" pitchFamily="49" charset="-122"/>
                <a:ea typeface="楷体" panose="02010609060101010101" pitchFamily="49" charset="-122"/>
              </a:rPr>
              <a:t>處處留</a:t>
            </a:r>
            <a:r>
              <a:rPr lang="zh-TW" altLang="en-US" sz="5400" dirty="0" smtClean="0">
                <a:latin typeface="楷体" panose="02010609060101010101" pitchFamily="49" charset="-122"/>
                <a:ea typeface="楷体" panose="02010609060101010101" pitchFamily="49" charset="-122"/>
              </a:rPr>
              <a:t>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有祢同</a:t>
            </a:r>
            <a:r>
              <a:rPr lang="zh-TW" altLang="en-US" sz="5400" dirty="0">
                <a:latin typeface="楷体" panose="02010609060101010101" pitchFamily="49" charset="-122"/>
                <a:ea typeface="楷体" panose="02010609060101010101" pitchFamily="49" charset="-122"/>
              </a:rPr>
              <a:t>在</a:t>
            </a:r>
            <a:r>
              <a:rPr lang="zh-TW" altLang="en-US" sz="5400" dirty="0" smtClean="0">
                <a:latin typeface="楷体" panose="02010609060101010101" pitchFamily="49" charset="-122"/>
                <a:ea typeface="楷体" panose="02010609060101010101" pitchFamily="49" charset="-122"/>
              </a:rPr>
              <a:t>的恩</a:t>
            </a:r>
            <a:r>
              <a:rPr lang="zh-TW" altLang="en-US" sz="5400" dirty="0">
                <a:latin typeface="楷体" panose="02010609060101010101" pitchFamily="49" charset="-122"/>
                <a:ea typeface="楷体" panose="02010609060101010101" pitchFamily="49" charset="-122"/>
              </a:rPr>
              <a:t>典痕跡</a:t>
            </a:r>
          </a:p>
        </p:txBody>
      </p:sp>
    </p:spTree>
    <p:extLst>
      <p:ext uri="{BB962C8B-B14F-4D97-AF65-F5344CB8AC3E}">
        <p14:creationId xmlns:p14="http://schemas.microsoft.com/office/powerpoint/2010/main" val="325249376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67</TotalTime>
  <Words>646</Words>
  <Application>Microsoft Office PowerPoint</Application>
  <PresentationFormat>On-screen Show (4:3)</PresentationFormat>
  <Paragraphs>42</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因祢與我同行</vt:lpstr>
      <vt:lpstr>因祢與我同行</vt:lpstr>
      <vt:lpstr>因祢與我同行</vt:lpstr>
      <vt:lpstr>因祢與我同行</vt:lpstr>
      <vt:lpstr>因祢與我同行</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17</cp:revision>
  <dcterms:created xsi:type="dcterms:W3CDTF">2015-02-07T13:24:58Z</dcterms:created>
  <dcterms:modified xsi:type="dcterms:W3CDTF">2016-01-28T01:21:27Z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