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6"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10/19/2016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10/19/2016 12:18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10/19/2016 12:19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10/19/2016 12:20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10/19/2016 12:21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61470" cy="6858000"/>
          </a:xfrm>
          <a:prstGeom prst="rect">
            <a:avLst/>
          </a:prstGeom>
          <a:noFill/>
          <a:ln w="9525">
            <a:noFill/>
            <a:miter lim="800000"/>
            <a:headEnd/>
            <a:tailEnd/>
          </a:ln>
          <a:effectLst/>
        </p:spPr>
      </p:pic>
      <p:sp>
        <p:nvSpPr>
          <p:cNvPr id="4" name="Title 1"/>
          <p:cNvSpPr txBox="1">
            <a:spLocks/>
          </p:cNvSpPr>
          <p:nvPr/>
        </p:nvSpPr>
        <p:spPr>
          <a:xfrm>
            <a:off x="1447800" y="457200"/>
            <a:ext cx="6324600" cy="1015663"/>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66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因你與我同行</a:t>
            </a:r>
            <a:endParaRPr kumimoji="0" lang="zh-TW" altLang="en-US" sz="66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7" name="Subtitle 2"/>
          <p:cNvSpPr>
            <a:spLocks noGrp="1"/>
          </p:cNvSpPr>
          <p:nvPr>
            <p:ph type="body" sz="quarter" idx="10"/>
          </p:nvPr>
        </p:nvSpPr>
        <p:spPr>
          <a:xfrm>
            <a:off x="7467600" y="1371600"/>
            <a:ext cx="1219200" cy="443198"/>
          </a:xfrm>
        </p:spPr>
        <p:txBody>
          <a:bodyPr/>
          <a:lstStyle/>
          <a:p>
            <a:pPr marL="0" indent="0">
              <a:buNone/>
            </a:pPr>
            <a:r>
              <a:rPr lang="zh-TW" altLang="en-US" dirty="0" smtClean="0">
                <a:solidFill>
                  <a:srgbClr val="FFC000"/>
                </a:solidFill>
                <a:latin typeface="楷体" pitchFamily="49" charset="-122"/>
                <a:ea typeface="楷体" pitchFamily="49" charset="-122"/>
              </a:rPr>
              <a:t>曾毓蘭</a:t>
            </a:r>
            <a:endParaRPr lang="en-US" altLang="zh-TW" dirty="0">
              <a:solidFill>
                <a:srgbClr val="FFC000"/>
              </a:solidFill>
              <a:latin typeface="楷体" pitchFamily="49" charset="-122"/>
              <a:ea typeface="楷体" pitchFamily="49" charset="-122"/>
            </a:endParaRPr>
          </a:p>
        </p:txBody>
      </p:sp>
      <p:sp>
        <p:nvSpPr>
          <p:cNvPr id="8" name="Subtitle 2"/>
          <p:cNvSpPr txBox="1">
            <a:spLocks/>
          </p:cNvSpPr>
          <p:nvPr/>
        </p:nvSpPr>
        <p:spPr>
          <a:xfrm>
            <a:off x="6400800" y="5334000"/>
            <a:ext cx="1600200" cy="443198"/>
          </a:xfrm>
          <a:prstGeom prst="rect">
            <a:avLst/>
          </a:prstGeom>
        </p:spPr>
        <p:txBody>
          <a:bodyPr vert="horz" wrap="square" lIns="0" tIns="0" rIns="0" bIns="0" rtlCol="0">
            <a:spAutoFit/>
          </a:bodyPr>
          <a:lstStyle/>
          <a:p>
            <a:pPr marL="0" marR="0" lvl="0" indent="0" algn="l" defTabSz="914363" rtl="0" eaLnBrk="1" fontAlgn="auto" latinLnBrk="0" hangingPunct="1">
              <a:lnSpc>
                <a:spcPct val="90000"/>
              </a:lnSpc>
              <a:spcBef>
                <a:spcPct val="20000"/>
              </a:spcBef>
              <a:spcAft>
                <a:spcPts val="0"/>
              </a:spcAft>
              <a:buClrTx/>
              <a:buSzTx/>
              <a:buFontTx/>
              <a:buNone/>
              <a:tabLst/>
              <a:defRPr/>
            </a:pPr>
            <a:r>
              <a:rPr kumimoji="0" lang="zh-TW" altLang="en-US" sz="3200" b="0" i="0" u="none" strike="noStrike" kern="1200" cap="none" spc="0" normalizeH="0" baseline="0" noProof="0" dirty="0" smtClean="0">
                <a:ln>
                  <a:noFill/>
                </a:ln>
                <a:solidFill>
                  <a:srgbClr val="FFC000"/>
                </a:solidFill>
                <a:effectLst/>
                <a:uLnTx/>
                <a:uFillTx/>
                <a:latin typeface="楷体" pitchFamily="49" charset="-122"/>
                <a:ea typeface="楷体" pitchFamily="49" charset="-122"/>
                <a:cs typeface="+mn-cs"/>
              </a:rPr>
              <a:t>詩</a:t>
            </a:r>
            <a:r>
              <a:rPr kumimoji="0" lang="en-US" altLang="zh-TW" sz="3200" b="0" i="0" u="none" strike="noStrike" kern="1200" cap="none" spc="0" normalizeH="0" baseline="0" noProof="0" dirty="0" smtClean="0">
                <a:ln>
                  <a:noFill/>
                </a:ln>
                <a:solidFill>
                  <a:srgbClr val="FFC000"/>
                </a:solidFill>
                <a:effectLst/>
                <a:uLnTx/>
                <a:uFillTx/>
                <a:latin typeface="楷体" pitchFamily="49" charset="-122"/>
                <a:ea typeface="楷体" pitchFamily="49" charset="-122"/>
                <a:cs typeface="+mn-cs"/>
              </a:rPr>
              <a:t>:</a:t>
            </a:r>
            <a:r>
              <a:rPr lang="en-US" altLang="zh-TW" sz="3200" dirty="0" smtClean="0">
                <a:solidFill>
                  <a:srgbClr val="FFC000"/>
                </a:solidFill>
                <a:latin typeface="楷体" pitchFamily="49" charset="-122"/>
                <a:ea typeface="楷体" pitchFamily="49" charset="-122"/>
              </a:rPr>
              <a:t>23:4</a:t>
            </a:r>
            <a:endParaRPr kumimoji="0" lang="en-US" altLang="zh-TW" sz="3200" b="0" i="0" u="none" strike="noStrike" kern="1200" cap="none" spc="0" normalizeH="0" baseline="0" noProof="0" dirty="0">
              <a:ln>
                <a:noFill/>
              </a:ln>
              <a:solidFill>
                <a:srgbClr val="FFC000"/>
              </a:solidFill>
              <a:effectLst/>
              <a:uLnTx/>
              <a:uFillTx/>
              <a:latin typeface="楷体" pitchFamily="49" charset="-122"/>
              <a:ea typeface="楷体" pitchFamily="49" charset="-122"/>
              <a:cs typeface="+mn-cs"/>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8" name="Title 1"/>
          <p:cNvSpPr txBox="1">
            <a:spLocks/>
          </p:cNvSpPr>
          <p:nvPr/>
        </p:nvSpPr>
        <p:spPr>
          <a:xfrm>
            <a:off x="1295400" y="381000"/>
            <a:ext cx="6324600"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因你與我同行</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9" name="Subtitle 2"/>
          <p:cNvSpPr>
            <a:spLocks noGrp="1"/>
          </p:cNvSpPr>
          <p:nvPr>
            <p:ph type="body" sz="quarter" idx="10"/>
          </p:nvPr>
        </p:nvSpPr>
        <p:spPr>
          <a:xfrm>
            <a:off x="1066800" y="1600200"/>
            <a:ext cx="6934200" cy="387798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lgn="ctr">
              <a:buNone/>
            </a:pPr>
            <a:r>
              <a:rPr lang="zh-TW" altLang="en-US" sz="6000" dirty="0" smtClean="0">
                <a:latin typeface="楷体" pitchFamily="49" charset="-122"/>
                <a:ea typeface="楷体" pitchFamily="49" charset="-122"/>
              </a:rPr>
              <a:t>因你與我同</a:t>
            </a:r>
            <a:r>
              <a:rPr lang="zh-TW" altLang="en-US" sz="6000" dirty="0" smtClean="0">
                <a:latin typeface="楷体" pitchFamily="49" charset="-122"/>
                <a:ea typeface="楷体" pitchFamily="49" charset="-122"/>
              </a:rPr>
              <a:t>行</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我</a:t>
            </a:r>
            <a:r>
              <a:rPr lang="zh-TW" altLang="en-US" sz="6000" dirty="0" smtClean="0">
                <a:latin typeface="楷体" pitchFamily="49" charset="-122"/>
                <a:ea typeface="楷体" pitchFamily="49" charset="-122"/>
              </a:rPr>
              <a:t>就不會孤</a:t>
            </a:r>
            <a:r>
              <a:rPr lang="zh-TW" altLang="en-US" sz="6000" dirty="0" smtClean="0">
                <a:latin typeface="楷体" pitchFamily="49" charset="-122"/>
                <a:ea typeface="楷体" pitchFamily="49" charset="-122"/>
              </a:rPr>
              <a:t>寂</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歡</a:t>
            </a:r>
            <a:r>
              <a:rPr lang="zh-TW" altLang="en-US" sz="6000" dirty="0" smtClean="0">
                <a:latin typeface="楷体" pitchFamily="49" charset="-122"/>
                <a:ea typeface="楷体" pitchFamily="49" charset="-122"/>
              </a:rPr>
              <a:t>笑時你同</a:t>
            </a:r>
            <a:r>
              <a:rPr lang="zh-TW" altLang="en-US" sz="6000" dirty="0" smtClean="0">
                <a:latin typeface="楷体" pitchFamily="49" charset="-122"/>
                <a:ea typeface="楷体" pitchFamily="49" charset="-122"/>
              </a:rPr>
              <a:t>喜</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憂</a:t>
            </a:r>
            <a:r>
              <a:rPr lang="zh-TW" altLang="en-US" sz="6000" dirty="0" smtClean="0">
                <a:latin typeface="楷体" pitchFamily="49" charset="-122"/>
                <a:ea typeface="楷体" pitchFamily="49" charset="-122"/>
              </a:rPr>
              <a:t>傷時你共</a:t>
            </a:r>
            <a:r>
              <a:rPr lang="zh-TW" altLang="en-US" sz="6000" dirty="0" smtClean="0">
                <a:latin typeface="楷体" pitchFamily="49" charset="-122"/>
                <a:ea typeface="楷体" pitchFamily="49" charset="-122"/>
              </a:rPr>
              <a:t>泣</a:t>
            </a:r>
            <a:endParaRPr lang="zh-TW" altLang="en-US" sz="6000" dirty="0" smtClean="0">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8" name="Title 1"/>
          <p:cNvSpPr txBox="1">
            <a:spLocks/>
          </p:cNvSpPr>
          <p:nvPr/>
        </p:nvSpPr>
        <p:spPr>
          <a:xfrm>
            <a:off x="1295400" y="381000"/>
            <a:ext cx="6324600"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因你與我同行</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4" name="Subtitle 2"/>
          <p:cNvSpPr>
            <a:spLocks noGrp="1"/>
          </p:cNvSpPr>
          <p:nvPr>
            <p:ph type="body" sz="quarter" idx="10"/>
          </p:nvPr>
        </p:nvSpPr>
        <p:spPr>
          <a:xfrm>
            <a:off x="1066800" y="1600200"/>
            <a:ext cx="6934200" cy="387798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lgn="ctr">
              <a:buNone/>
            </a:pPr>
            <a:r>
              <a:rPr lang="zh-TW" altLang="en-US" sz="6000" dirty="0" smtClean="0">
                <a:latin typeface="楷体" pitchFamily="49" charset="-122"/>
                <a:ea typeface="楷体" pitchFamily="49" charset="-122"/>
              </a:rPr>
              <a:t>因你是我力</a:t>
            </a:r>
            <a:r>
              <a:rPr lang="zh-TW" altLang="en-US" sz="6000" dirty="0" smtClean="0">
                <a:latin typeface="楷体" pitchFamily="49" charset="-122"/>
                <a:ea typeface="楷体" pitchFamily="49" charset="-122"/>
              </a:rPr>
              <a:t>量</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我</a:t>
            </a:r>
            <a:r>
              <a:rPr lang="zh-TW" altLang="en-US" sz="6000" dirty="0" smtClean="0">
                <a:latin typeface="楷体" pitchFamily="49" charset="-122"/>
                <a:ea typeface="楷体" pitchFamily="49" charset="-122"/>
              </a:rPr>
              <a:t>就不會絕</a:t>
            </a:r>
            <a:r>
              <a:rPr lang="zh-TW" altLang="en-US" sz="6000" dirty="0" smtClean="0">
                <a:latin typeface="楷体" pitchFamily="49" charset="-122"/>
                <a:ea typeface="楷体" pitchFamily="49" charset="-122"/>
              </a:rPr>
              <a:t>望</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困</a:t>
            </a:r>
            <a:r>
              <a:rPr lang="zh-TW" altLang="en-US" sz="6000" dirty="0" smtClean="0">
                <a:latin typeface="楷体" pitchFamily="49" charset="-122"/>
                <a:ea typeface="楷体" pitchFamily="49" charset="-122"/>
              </a:rPr>
              <a:t>乏軟弱中有你賜</a:t>
            </a:r>
            <a:r>
              <a:rPr lang="zh-TW" altLang="en-US" sz="6000" dirty="0" smtClean="0">
                <a:latin typeface="楷体" pitchFamily="49" charset="-122"/>
                <a:ea typeface="楷体" pitchFamily="49" charset="-122"/>
              </a:rPr>
              <a:t>恩</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我</a:t>
            </a:r>
            <a:r>
              <a:rPr lang="zh-TW" altLang="en-US" sz="6000" dirty="0" smtClean="0">
                <a:latin typeface="楷体" pitchFamily="49" charset="-122"/>
                <a:ea typeface="楷体" pitchFamily="49" charset="-122"/>
              </a:rPr>
              <a:t>就得剛</a:t>
            </a:r>
            <a:r>
              <a:rPr lang="zh-TW" altLang="en-US" sz="6000" dirty="0" smtClean="0">
                <a:latin typeface="楷体" pitchFamily="49" charset="-122"/>
                <a:ea typeface="楷体" pitchFamily="49" charset="-122"/>
              </a:rPr>
              <a:t>強</a:t>
            </a:r>
            <a:endParaRPr lang="en-US" altLang="zh-TW" sz="60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8" name="Title 1"/>
          <p:cNvSpPr txBox="1">
            <a:spLocks/>
          </p:cNvSpPr>
          <p:nvPr/>
        </p:nvSpPr>
        <p:spPr>
          <a:xfrm>
            <a:off x="1295400" y="381000"/>
            <a:ext cx="6324600"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因你與我同行</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4" name="Subtitle 2"/>
          <p:cNvSpPr>
            <a:spLocks noGrp="1"/>
          </p:cNvSpPr>
          <p:nvPr>
            <p:ph type="body" sz="quarter" idx="10"/>
          </p:nvPr>
        </p:nvSpPr>
        <p:spPr>
          <a:xfrm>
            <a:off x="1066800" y="1600200"/>
            <a:ext cx="6858000" cy="3693319"/>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lgn="ctr">
              <a:buNone/>
            </a:pPr>
            <a:r>
              <a:rPr lang="zh-TW" altLang="en-US" sz="6000" dirty="0" smtClean="0">
                <a:latin typeface="楷体" pitchFamily="49" charset="-122"/>
                <a:ea typeface="楷体" pitchFamily="49" charset="-122"/>
              </a:rPr>
              <a:t>經風</a:t>
            </a:r>
            <a:r>
              <a:rPr lang="zh-TW" altLang="en-US" sz="6000" dirty="0" smtClean="0">
                <a:latin typeface="楷体" pitchFamily="49" charset="-122"/>
                <a:ea typeface="楷体" pitchFamily="49" charset="-122"/>
              </a:rPr>
              <a:t>暴 過</a:t>
            </a:r>
            <a:r>
              <a:rPr lang="zh-TW" altLang="en-US" sz="6000" dirty="0" smtClean="0">
                <a:latin typeface="楷体" pitchFamily="49" charset="-122"/>
                <a:ea typeface="楷体" pitchFamily="49" charset="-122"/>
              </a:rPr>
              <a:t>黑</a:t>
            </a:r>
            <a:r>
              <a:rPr lang="zh-TW" altLang="en-US" sz="6000" dirty="0" smtClean="0">
                <a:latin typeface="楷体" pitchFamily="49" charset="-122"/>
                <a:ea typeface="楷体" pitchFamily="49" charset="-122"/>
              </a:rPr>
              <a:t>夜 </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度</a:t>
            </a:r>
            <a:r>
              <a:rPr lang="zh-TW" altLang="en-US" sz="6000" dirty="0" smtClean="0">
                <a:latin typeface="楷体" pitchFamily="49" charset="-122"/>
                <a:ea typeface="楷体" pitchFamily="49" charset="-122"/>
              </a:rPr>
              <a:t>阡</a:t>
            </a:r>
            <a:r>
              <a:rPr lang="zh-TW" altLang="en-US" sz="6000" dirty="0" smtClean="0">
                <a:latin typeface="楷体" pitchFamily="49" charset="-122"/>
                <a:ea typeface="楷体" pitchFamily="49" charset="-122"/>
              </a:rPr>
              <a:t>陌 越</a:t>
            </a:r>
            <a:r>
              <a:rPr lang="zh-TW" altLang="en-US" sz="6000" dirty="0" smtClean="0">
                <a:latin typeface="楷体" pitchFamily="49" charset="-122"/>
                <a:ea typeface="楷体" pitchFamily="49" charset="-122"/>
              </a:rPr>
              <a:t>洋</a:t>
            </a:r>
            <a:r>
              <a:rPr lang="zh-TW" altLang="en-US" sz="6000" dirty="0" smtClean="0">
                <a:latin typeface="楷体" pitchFamily="49" charset="-122"/>
                <a:ea typeface="楷体" pitchFamily="49" charset="-122"/>
              </a:rPr>
              <a:t>海 </a:t>
            </a:r>
            <a:r>
              <a:rPr lang="zh-TW" altLang="en-US" sz="6000" dirty="0" smtClean="0">
                <a:latin typeface="楷体" pitchFamily="49" charset="-122"/>
                <a:ea typeface="楷体" pitchFamily="49" charset="-122"/>
              </a:rPr>
              <a:t/>
            </a:r>
            <a:br>
              <a:rPr lang="zh-TW" altLang="en-US" sz="6000" dirty="0" smtClean="0">
                <a:latin typeface="楷体" pitchFamily="49" charset="-122"/>
                <a:ea typeface="楷体" pitchFamily="49" charset="-122"/>
              </a:rPr>
            </a:br>
            <a:r>
              <a:rPr lang="zh-TW" altLang="en-US" sz="6000" dirty="0" smtClean="0">
                <a:latin typeface="楷体" pitchFamily="49" charset="-122"/>
                <a:ea typeface="楷体" pitchFamily="49" charset="-122"/>
              </a:rPr>
              <a:t>有你手牽引</a:t>
            </a:r>
            <a:r>
              <a:rPr lang="zh-TW" altLang="en-US" sz="6000" dirty="0" smtClean="0">
                <a:latin typeface="楷体" pitchFamily="49" charset="-122"/>
                <a:ea typeface="楷体" pitchFamily="49" charset="-122"/>
              </a:rPr>
              <a:t>我</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我</a:t>
            </a:r>
            <a:r>
              <a:rPr lang="zh-TW" altLang="en-US" sz="6000" dirty="0" smtClean="0">
                <a:latin typeface="楷体" pitchFamily="49" charset="-122"/>
                <a:ea typeface="楷体" pitchFamily="49" charset="-122"/>
              </a:rPr>
              <a:t>就勇往向</a:t>
            </a:r>
            <a:r>
              <a:rPr lang="zh-TW" altLang="en-US" sz="6000" dirty="0" smtClean="0">
                <a:latin typeface="楷体" pitchFamily="49" charset="-122"/>
                <a:ea typeface="楷体" pitchFamily="49" charset="-122"/>
              </a:rPr>
              <a:t>前 </a:t>
            </a:r>
            <a:endParaRPr lang="en-US" altLang="zh-TW" sz="60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8" name="Title 1"/>
          <p:cNvSpPr txBox="1">
            <a:spLocks/>
          </p:cNvSpPr>
          <p:nvPr/>
        </p:nvSpPr>
        <p:spPr>
          <a:xfrm>
            <a:off x="1295400" y="381000"/>
            <a:ext cx="6324600" cy="830997"/>
          </a:xfrm>
          <a:prstGeom prst="rect">
            <a:avLst/>
          </a:prstGeom>
        </p:spPr>
        <p:txBody>
          <a:bodyPr vert="horz" wrap="square" lIns="0" tIns="0" rIns="0" bIns="0" rtlCol="0" anchor="t">
            <a:sp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rPr>
              <a:t>因你與我同行</a:t>
            </a:r>
            <a:endParaRPr kumimoji="0" lang="zh-TW" altLang="en-US"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anose="02010609060101010101" pitchFamily="49" charset="-122"/>
              <a:ea typeface="楷体" panose="02010609060101010101" pitchFamily="49" charset="-122"/>
              <a:cs typeface="Arial" charset="0"/>
            </a:endParaRPr>
          </a:p>
        </p:txBody>
      </p:sp>
      <p:sp>
        <p:nvSpPr>
          <p:cNvPr id="4" name="Subtitle 2"/>
          <p:cNvSpPr>
            <a:spLocks noGrp="1"/>
          </p:cNvSpPr>
          <p:nvPr>
            <p:ph type="body" sz="quarter" idx="10"/>
          </p:nvPr>
        </p:nvSpPr>
        <p:spPr>
          <a:xfrm>
            <a:off x="838200" y="1600200"/>
            <a:ext cx="7467600" cy="3877985"/>
          </a:xfrm>
          <a:effectLst>
            <a:innerShdw blurRad="63500" dist="50800" dir="13500000">
              <a:srgbClr val="92D050">
                <a:alpha val="50000"/>
              </a:srgbClr>
            </a:innerShdw>
          </a:effectLst>
          <a:scene3d>
            <a:camera prst="orthographicFront"/>
            <a:lightRig rig="sunset" dir="t">
              <a:rot lat="0" lon="0" rev="2400000"/>
            </a:lightRig>
          </a:scene3d>
          <a:sp3d extrusionH="25400"/>
        </p:spPr>
        <p:txBody>
          <a:bodyPr>
            <a:sp3d extrusionH="107950" contourW="31750" prstMaterial="powder">
              <a:extrusionClr>
                <a:srgbClr val="0070C0"/>
              </a:extrusionClr>
              <a:contourClr>
                <a:schemeClr val="tx1"/>
              </a:contourClr>
            </a:sp3d>
          </a:bodyPr>
          <a:lstStyle/>
          <a:p>
            <a:pPr marL="0" indent="0" algn="ctr">
              <a:buNone/>
            </a:pPr>
            <a:r>
              <a:rPr lang="zh-TW" altLang="en-US" sz="6000" dirty="0" smtClean="0">
                <a:latin typeface="楷体" pitchFamily="49" charset="-122"/>
                <a:ea typeface="楷体" pitchFamily="49" charset="-122"/>
              </a:rPr>
              <a:t>願我所行路</a:t>
            </a:r>
            <a:r>
              <a:rPr lang="zh-TW" altLang="en-US" sz="6000" dirty="0" smtClean="0">
                <a:latin typeface="楷体" pitchFamily="49" charset="-122"/>
                <a:ea typeface="楷体" pitchFamily="49" charset="-122"/>
              </a:rPr>
              <a:t>徑</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願</a:t>
            </a:r>
            <a:r>
              <a:rPr lang="zh-TW" altLang="en-US" sz="6000" dirty="0" smtClean="0">
                <a:latin typeface="楷体" pitchFamily="49" charset="-122"/>
                <a:ea typeface="楷体" pitchFamily="49" charset="-122"/>
              </a:rPr>
              <a:t>我所歷際</a:t>
            </a:r>
            <a:r>
              <a:rPr lang="zh-TW" altLang="en-US" sz="6000" dirty="0" smtClean="0">
                <a:latin typeface="楷体" pitchFamily="49" charset="-122"/>
                <a:ea typeface="楷体" pitchFamily="49" charset="-122"/>
              </a:rPr>
              <a:t>遇</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處</a:t>
            </a:r>
            <a:r>
              <a:rPr lang="zh-TW" altLang="en-US" sz="6000" dirty="0" smtClean="0">
                <a:latin typeface="楷体" pitchFamily="49" charset="-122"/>
                <a:ea typeface="楷体" pitchFamily="49" charset="-122"/>
              </a:rPr>
              <a:t>處留</a:t>
            </a:r>
            <a:r>
              <a:rPr lang="zh-TW" altLang="en-US" sz="6000" dirty="0" smtClean="0">
                <a:latin typeface="楷体" pitchFamily="49" charset="-122"/>
                <a:ea typeface="楷体" pitchFamily="49" charset="-122"/>
              </a:rPr>
              <a:t>下</a:t>
            </a:r>
            <a:endParaRPr lang="en-US" altLang="zh-TW" sz="6000" dirty="0" smtClean="0">
              <a:latin typeface="楷体" pitchFamily="49" charset="-122"/>
              <a:ea typeface="楷体" pitchFamily="49" charset="-122"/>
            </a:endParaRPr>
          </a:p>
          <a:p>
            <a:pPr marL="0" indent="0" algn="ctr">
              <a:buNone/>
            </a:pPr>
            <a:r>
              <a:rPr lang="zh-TW" altLang="en-US" sz="6000" dirty="0" smtClean="0">
                <a:latin typeface="楷体" pitchFamily="49" charset="-122"/>
                <a:ea typeface="楷体" pitchFamily="49" charset="-122"/>
              </a:rPr>
              <a:t>有</a:t>
            </a:r>
            <a:r>
              <a:rPr lang="zh-TW" altLang="en-US" sz="6000" dirty="0" smtClean="0">
                <a:latin typeface="楷体" pitchFamily="49" charset="-122"/>
                <a:ea typeface="楷体" pitchFamily="49" charset="-122"/>
              </a:rPr>
              <a:t>你同在的恩典痕</a:t>
            </a:r>
            <a:r>
              <a:rPr lang="zh-TW" altLang="en-US" sz="6000" dirty="0" smtClean="0">
                <a:latin typeface="楷体" pitchFamily="49" charset="-122"/>
                <a:ea typeface="楷体" pitchFamily="49" charset="-122"/>
              </a:rPr>
              <a:t>跡</a:t>
            </a:r>
            <a:endParaRPr lang="en-US" altLang="zh-TW" sz="6000" b="1" dirty="0">
              <a:effectLst>
                <a:innerShdw blurRad="63500" dist="127000" dir="13500000">
                  <a:srgbClr val="00B050">
                    <a:alpha val="50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411</TotalTime>
  <Words>633</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63</cp:revision>
  <dcterms:created xsi:type="dcterms:W3CDTF">2015-02-07T13:24:58Z</dcterms:created>
  <dcterms:modified xsi:type="dcterms:W3CDTF">2016-10-19T04:28:07Z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