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61" r:id="rId5"/>
    <p:sldId id="262" r:id="rId6"/>
    <p:sldId id="269" r:id="rId7"/>
    <p:sldId id="270"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20161113\crown.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8" name="Title 1"/>
          <p:cNvSpPr txBox="1">
            <a:spLocks/>
          </p:cNvSpPr>
          <p:nvPr/>
        </p:nvSpPr>
        <p:spPr>
          <a:xfrm>
            <a:off x="762000" y="16764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72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何等恩典</a:t>
            </a:r>
            <a:endParaRPr lang="en-US" altLang="zh-TW" sz="72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
        <p:nvSpPr>
          <p:cNvPr id="10" name="Subtitle 2"/>
          <p:cNvSpPr txBox="1">
            <a:spLocks/>
          </p:cNvSpPr>
          <p:nvPr/>
        </p:nvSpPr>
        <p:spPr>
          <a:xfrm>
            <a:off x="1600200" y="3733800"/>
            <a:ext cx="6248400" cy="1432786"/>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r>
              <a:rPr kumimoji="0" lang="zh-TW" altLang="en-US" sz="40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詞</a:t>
            </a:r>
            <a:r>
              <a:rPr kumimoji="0" lang="en-US" altLang="zh-TW" sz="40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a:t>
            </a:r>
            <a:r>
              <a:rPr kumimoji="0" lang="zh-TW" altLang="en-US" sz="40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謝秉哲</a:t>
            </a:r>
            <a:endParaRPr kumimoji="0" lang="en-US" altLang="zh-TW" sz="40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endParaRPr>
          </a:p>
          <a:p>
            <a:pPr marL="0" marR="0" lvl="0" indent="0" algn="ctr" defTabSz="914363" rtl="0" eaLnBrk="1" fontAlgn="auto" latinLnBrk="0" hangingPunct="1">
              <a:lnSpc>
                <a:spcPct val="90000"/>
              </a:lnSpc>
              <a:spcBef>
                <a:spcPct val="20000"/>
              </a:spcBef>
              <a:spcAft>
                <a:spcPts val="0"/>
              </a:spcAft>
              <a:buClrTx/>
              <a:buSzTx/>
              <a:buFontTx/>
              <a:buNone/>
              <a:tabLst/>
              <a:defRPr/>
            </a:pPr>
            <a:r>
              <a:rPr lang="zh-TW" altLang="en-US" sz="4000" dirty="0" smtClean="0">
                <a:latin typeface="楷体" panose="02010609060101010101" pitchFamily="49" charset="-122"/>
                <a:ea typeface="楷体" panose="02010609060101010101" pitchFamily="49" charset="-122"/>
              </a:rPr>
              <a:t>曲</a:t>
            </a:r>
            <a:r>
              <a:rPr lang="en-US" altLang="zh-TW" sz="4000" dirty="0" smtClean="0">
                <a:latin typeface="楷体" panose="02010609060101010101" pitchFamily="49" charset="-122"/>
                <a:ea typeface="楷体" panose="02010609060101010101" pitchFamily="49" charset="-122"/>
              </a:rPr>
              <a:t>:</a:t>
            </a:r>
            <a:r>
              <a:rPr lang="zh-TW" altLang="en-US" sz="4000" dirty="0" smtClean="0">
                <a:latin typeface="楷体" panose="02010609060101010101" pitchFamily="49" charset="-122"/>
                <a:ea typeface="楷体" panose="02010609060101010101" pitchFamily="49" charset="-122"/>
              </a:rPr>
              <a:t>游智婷</a:t>
            </a:r>
            <a:endParaRPr lang="en-US" altLang="zh-TW" sz="4000" dirty="0" smtClean="0">
              <a:latin typeface="楷体" panose="02010609060101010101" pitchFamily="49" charset="-122"/>
              <a:ea typeface="楷体" panose="02010609060101010101" pitchFamily="49" charset="-122"/>
            </a:endParaRPr>
          </a:p>
          <a:p>
            <a:pPr marL="0" marR="0" lvl="0" indent="0" algn="ctr" defTabSz="914363" rtl="0" eaLnBrk="1" fontAlgn="auto" latinLnBrk="0" hangingPunct="1">
              <a:lnSpc>
                <a:spcPct val="90000"/>
              </a:lnSpc>
              <a:spcBef>
                <a:spcPct val="20000"/>
              </a:spcBef>
              <a:spcAft>
                <a:spcPts val="0"/>
              </a:spcAft>
              <a:buClrTx/>
              <a:buSzTx/>
              <a:buFontTx/>
              <a:buNone/>
              <a:tabLst/>
              <a:defRPr/>
            </a:pPr>
            <a:endParaRPr kumimoji="0" lang="zh-TW" altLang="en-US" sz="54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20161113\crown.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itle 1"/>
          <p:cNvSpPr txBox="1">
            <a:spLocks/>
          </p:cNvSpPr>
          <p:nvPr/>
        </p:nvSpPr>
        <p:spPr>
          <a:xfrm>
            <a:off x="381000" y="457200"/>
            <a:ext cx="4495800" cy="10668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何等恩典</a:t>
            </a:r>
            <a:endParaRPr lang="en-US" altLang="zh-TW"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
        <p:nvSpPr>
          <p:cNvPr id="4" name="Subtitle 2"/>
          <p:cNvSpPr txBox="1">
            <a:spLocks/>
          </p:cNvSpPr>
          <p:nvPr/>
        </p:nvSpPr>
        <p:spPr>
          <a:xfrm>
            <a:off x="990600" y="1600200"/>
            <a:ext cx="7315200" cy="3505200"/>
          </a:xfrm>
          <a:prstGeom prst="rect">
            <a:avLst/>
          </a:prstGeom>
        </p:spPr>
        <p:txBody>
          <a:bodyPr>
            <a:scene3d>
              <a:camera prst="orthographicFront"/>
              <a:lightRig rig="threePt" dir="t"/>
            </a:scene3d>
            <a:sp3d extrusionH="19050" contourW="25400">
              <a:contourClr>
                <a:srgbClr val="FFFF00"/>
              </a:contourClr>
            </a:sp3d>
          </a:bodyPr>
          <a:lstStyle/>
          <a:p>
            <a:pPr algn="ctr">
              <a:buFontTx/>
              <a:buNone/>
            </a:pPr>
            <a:r>
              <a:rPr lang="zh-TW" altLang="en-US" sz="6600" b="1" dirty="0" smtClean="0">
                <a:solidFill>
                  <a:srgbClr val="FF0000"/>
                </a:solidFill>
                <a:latin typeface="楷体" pitchFamily="49" charset="-122"/>
                <a:ea typeface="楷体" pitchFamily="49" charset="-122"/>
              </a:rPr>
              <a:t>以真誠的心</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降服在你面前</a:t>
            </a:r>
            <a:r>
              <a:rPr lang="en-US" altLang="zh-TW" sz="6600" b="1" dirty="0" smtClean="0">
                <a:solidFill>
                  <a:srgbClr val="FF0000"/>
                </a:solidFill>
                <a:latin typeface="楷体" pitchFamily="49" charset="-122"/>
                <a:ea typeface="楷体" pitchFamily="49" charset="-122"/>
              </a:rPr>
              <a:t/>
            </a:r>
            <a:br>
              <a:rPr lang="en-US" altLang="zh-TW" sz="6600" b="1" dirty="0" smtClean="0">
                <a:solidFill>
                  <a:srgbClr val="FF0000"/>
                </a:solidFill>
                <a:latin typeface="楷体" pitchFamily="49" charset="-122"/>
                <a:ea typeface="楷体" pitchFamily="49" charset="-122"/>
              </a:rPr>
            </a:br>
            <a:r>
              <a:rPr lang="zh-TW" altLang="en-US" sz="6600" b="1" dirty="0" smtClean="0">
                <a:solidFill>
                  <a:srgbClr val="FF0000"/>
                </a:solidFill>
                <a:latin typeface="楷体" pitchFamily="49" charset="-122"/>
                <a:ea typeface="楷体" pitchFamily="49" charset="-122"/>
              </a:rPr>
              <a:t>開我心眼</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使我看見</a:t>
            </a:r>
            <a:endParaRPr lang="zh-TW" altLang="en-US" sz="6600" b="1" dirty="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20161113\crown.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txBox="1">
            <a:spLocks/>
          </p:cNvSpPr>
          <p:nvPr/>
        </p:nvSpPr>
        <p:spPr>
          <a:xfrm>
            <a:off x="762000" y="1752600"/>
            <a:ext cx="7620000" cy="3505200"/>
          </a:xfrm>
          <a:prstGeom prst="rect">
            <a:avLst/>
          </a:prstGeom>
        </p:spPr>
        <p:txBody>
          <a:bodyPr>
            <a:scene3d>
              <a:camera prst="orthographicFront"/>
              <a:lightRig rig="threePt" dir="t"/>
            </a:scene3d>
            <a:sp3d extrusionH="19050" contourW="25400">
              <a:contourClr>
                <a:srgbClr val="FFFF00"/>
              </a:contourClr>
            </a:sp3d>
          </a:bodyPr>
          <a:lstStyle/>
          <a:p>
            <a:pPr algn="ctr">
              <a:buFontTx/>
              <a:buNone/>
            </a:pPr>
            <a:r>
              <a:rPr lang="zh-TW" altLang="en-US" sz="6600" b="1" dirty="0" smtClean="0">
                <a:solidFill>
                  <a:srgbClr val="FF0000"/>
                </a:solidFill>
                <a:latin typeface="楷体" pitchFamily="49" charset="-122"/>
                <a:ea typeface="楷体" pitchFamily="49" charset="-122"/>
              </a:rPr>
              <a:t>以感恩的心</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領受生命活水</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從你而來的</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溫柔謙卑</a:t>
            </a:r>
            <a:endParaRPr lang="zh-TW" altLang="en-US" sz="6600" b="1" dirty="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
        <p:nvSpPr>
          <p:cNvPr id="5" name="Title 1"/>
          <p:cNvSpPr txBox="1">
            <a:spLocks/>
          </p:cNvSpPr>
          <p:nvPr/>
        </p:nvSpPr>
        <p:spPr>
          <a:xfrm>
            <a:off x="381000" y="457200"/>
            <a:ext cx="4495800" cy="10668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何等恩典</a:t>
            </a:r>
            <a:endParaRPr lang="en-US" altLang="zh-TW"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20161113\crown.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txBox="1">
            <a:spLocks/>
          </p:cNvSpPr>
          <p:nvPr/>
        </p:nvSpPr>
        <p:spPr>
          <a:xfrm>
            <a:off x="990600" y="1600200"/>
            <a:ext cx="7315200" cy="3505200"/>
          </a:xfrm>
          <a:prstGeom prst="rect">
            <a:avLst/>
          </a:prstGeom>
        </p:spPr>
        <p:txBody>
          <a:bodyPr>
            <a:scene3d>
              <a:camera prst="orthographicFront"/>
              <a:lightRig rig="threePt" dir="t"/>
            </a:scene3d>
            <a:sp3d extrusionH="19050" contourW="25400">
              <a:contourClr>
                <a:srgbClr val="FFFF00"/>
              </a:contourClr>
            </a:sp3d>
          </a:bodyPr>
          <a:lstStyle/>
          <a:p>
            <a:pPr algn="ctr">
              <a:buFontTx/>
              <a:buNone/>
            </a:pPr>
            <a:r>
              <a:rPr lang="zh-TW" altLang="en-US" sz="6600" b="1" dirty="0" smtClean="0">
                <a:solidFill>
                  <a:srgbClr val="FF0000"/>
                </a:solidFill>
                <a:latin typeface="楷体" pitchFamily="49" charset="-122"/>
                <a:ea typeface="楷体" pitchFamily="49" charset="-122"/>
              </a:rPr>
              <a:t>何等恩典</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你竟然在乎我</a:t>
            </a:r>
            <a:r>
              <a:rPr lang="en-US" altLang="zh-TW" sz="6600" b="1" dirty="0" smtClean="0">
                <a:solidFill>
                  <a:srgbClr val="FF0000"/>
                </a:solidFill>
                <a:latin typeface="楷体" pitchFamily="49" charset="-122"/>
                <a:ea typeface="楷体" pitchFamily="49" charset="-122"/>
              </a:rPr>
              <a:t/>
            </a:r>
            <a:br>
              <a:rPr lang="en-US" altLang="zh-TW" sz="6600" b="1" dirty="0" smtClean="0">
                <a:solidFill>
                  <a:srgbClr val="FF0000"/>
                </a:solidFill>
                <a:latin typeface="楷体" pitchFamily="49" charset="-122"/>
                <a:ea typeface="楷体" pitchFamily="49" charset="-122"/>
              </a:rPr>
            </a:br>
            <a:r>
              <a:rPr lang="zh-TW" altLang="en-US" sz="6600" b="1" dirty="0" smtClean="0">
                <a:solidFill>
                  <a:srgbClr val="FF0000"/>
                </a:solidFill>
                <a:latin typeface="楷体" pitchFamily="49" charset="-122"/>
                <a:ea typeface="楷体" pitchFamily="49" charset="-122"/>
              </a:rPr>
              <a:t>何等恩典</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你寶血為我</a:t>
            </a:r>
            <a:r>
              <a:rPr lang="zh-TW" altLang="en-US" sz="6600" b="1" dirty="0" smtClean="0">
                <a:solidFill>
                  <a:srgbClr val="FF0000"/>
                </a:solidFill>
                <a:latin typeface="楷体" pitchFamily="49" charset="-122"/>
                <a:ea typeface="楷体" pitchFamily="49" charset="-122"/>
              </a:rPr>
              <a:t>流</a:t>
            </a:r>
            <a:endParaRPr lang="zh-TW" altLang="en-US" sz="6600" b="1" dirty="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
        <p:nvSpPr>
          <p:cNvPr id="5" name="Title 1"/>
          <p:cNvSpPr txBox="1">
            <a:spLocks/>
          </p:cNvSpPr>
          <p:nvPr/>
        </p:nvSpPr>
        <p:spPr>
          <a:xfrm>
            <a:off x="381000" y="457200"/>
            <a:ext cx="4495800" cy="10668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何等恩典</a:t>
            </a:r>
            <a:endParaRPr lang="en-US" altLang="zh-TW"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20161113\crown.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txBox="1">
            <a:spLocks/>
          </p:cNvSpPr>
          <p:nvPr/>
        </p:nvSpPr>
        <p:spPr>
          <a:xfrm>
            <a:off x="762000" y="1752600"/>
            <a:ext cx="7620000" cy="4191000"/>
          </a:xfrm>
          <a:prstGeom prst="rect">
            <a:avLst/>
          </a:prstGeom>
        </p:spPr>
        <p:txBody>
          <a:bodyPr>
            <a:scene3d>
              <a:camera prst="orthographicFront"/>
              <a:lightRig rig="threePt" dir="t"/>
            </a:scene3d>
            <a:sp3d extrusionH="19050" contourW="25400">
              <a:contourClr>
                <a:srgbClr val="FFFF00"/>
              </a:contourClr>
            </a:sp3d>
          </a:bodyPr>
          <a:lstStyle/>
          <a:p>
            <a:pPr algn="ctr">
              <a:buFontTx/>
              <a:buNone/>
            </a:pPr>
            <a:r>
              <a:rPr lang="zh-TW" altLang="en-US" sz="6600" b="1" dirty="0" smtClean="0">
                <a:solidFill>
                  <a:srgbClr val="FF0000"/>
                </a:solidFill>
                <a:latin typeface="楷体" pitchFamily="49" charset="-122"/>
                <a:ea typeface="楷体" pitchFamily="49" charset="-122"/>
              </a:rPr>
              <a:t>何等恩典</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你以尊貴榮耀</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為我冠冕</a:t>
            </a:r>
            <a:r>
              <a:rPr lang="en-US" altLang="zh-TW" sz="6600" b="1" dirty="0" smtClean="0">
                <a:solidFill>
                  <a:srgbClr val="FF0000"/>
                </a:solidFill>
                <a:latin typeface="楷体" pitchFamily="49" charset="-122"/>
                <a:ea typeface="楷体" pitchFamily="49" charset="-122"/>
              </a:rPr>
              <a:t/>
            </a:r>
            <a:br>
              <a:rPr lang="en-US" altLang="zh-TW" sz="6600" b="1" dirty="0" smtClean="0">
                <a:solidFill>
                  <a:srgbClr val="FF0000"/>
                </a:solidFill>
                <a:latin typeface="楷体" pitchFamily="49" charset="-122"/>
                <a:ea typeface="楷体" pitchFamily="49" charset="-122"/>
              </a:rPr>
            </a:br>
            <a:r>
              <a:rPr lang="zh-TW" altLang="en-US" sz="6600" b="1" dirty="0" smtClean="0">
                <a:solidFill>
                  <a:srgbClr val="FF0000"/>
                </a:solidFill>
                <a:latin typeface="楷体" pitchFamily="49" charset="-122"/>
                <a:ea typeface="楷体" pitchFamily="49" charset="-122"/>
              </a:rPr>
              <a:t>我的嘴必充滿讚</a:t>
            </a:r>
            <a:r>
              <a:rPr lang="zh-TW" altLang="en-US" sz="6600" b="1" dirty="0" smtClean="0">
                <a:solidFill>
                  <a:srgbClr val="FF0000"/>
                </a:solidFill>
                <a:latin typeface="楷体" pitchFamily="49" charset="-122"/>
                <a:ea typeface="楷体" pitchFamily="49" charset="-122"/>
              </a:rPr>
              <a:t>美</a:t>
            </a:r>
            <a:endParaRPr lang="zh-TW" altLang="en-US" sz="6600" b="1" dirty="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
        <p:nvSpPr>
          <p:cNvPr id="5" name="Title 1"/>
          <p:cNvSpPr txBox="1">
            <a:spLocks/>
          </p:cNvSpPr>
          <p:nvPr/>
        </p:nvSpPr>
        <p:spPr>
          <a:xfrm>
            <a:off x="381000" y="457200"/>
            <a:ext cx="4495800" cy="10668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何等恩典</a:t>
            </a:r>
            <a:endParaRPr lang="en-US" altLang="zh-TW"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20161113\crown.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txBox="1">
            <a:spLocks/>
          </p:cNvSpPr>
          <p:nvPr/>
        </p:nvSpPr>
        <p:spPr>
          <a:xfrm>
            <a:off x="990600" y="1600200"/>
            <a:ext cx="7315200" cy="3505200"/>
          </a:xfrm>
          <a:prstGeom prst="rect">
            <a:avLst/>
          </a:prstGeom>
        </p:spPr>
        <p:txBody>
          <a:bodyPr>
            <a:scene3d>
              <a:camera prst="orthographicFront"/>
              <a:lightRig rig="threePt" dir="t"/>
            </a:scene3d>
            <a:sp3d extrusionH="19050" contourW="25400">
              <a:contourClr>
                <a:srgbClr val="FFFF00"/>
              </a:contourClr>
            </a:sp3d>
          </a:bodyPr>
          <a:lstStyle/>
          <a:p>
            <a:pPr algn="ctr">
              <a:buFontTx/>
              <a:buNone/>
            </a:pPr>
            <a:r>
              <a:rPr lang="zh-TW" altLang="en-US" sz="6600" b="1" dirty="0" smtClean="0">
                <a:solidFill>
                  <a:srgbClr val="FF0000"/>
                </a:solidFill>
                <a:latin typeface="楷体" pitchFamily="49" charset="-122"/>
                <a:ea typeface="楷体" pitchFamily="49" charset="-122"/>
              </a:rPr>
              <a:t>你已挪去</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我所有枷鎖</a:t>
            </a:r>
            <a:br>
              <a:rPr lang="zh-TW" altLang="en-US" sz="6600" b="1" dirty="0" smtClean="0">
                <a:solidFill>
                  <a:srgbClr val="FF0000"/>
                </a:solidFill>
                <a:latin typeface="楷体" pitchFamily="49" charset="-122"/>
                <a:ea typeface="楷体" pitchFamily="49" charset="-122"/>
              </a:rPr>
            </a:br>
            <a:r>
              <a:rPr lang="zh-TW" altLang="en-US" sz="6600" b="1" dirty="0" smtClean="0">
                <a:solidFill>
                  <a:srgbClr val="FF0000"/>
                </a:solidFill>
                <a:latin typeface="楷体" pitchFamily="49" charset="-122"/>
                <a:ea typeface="楷体" pitchFamily="49" charset="-122"/>
              </a:rPr>
              <a:t>你已挪去</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我所有重擔</a:t>
            </a:r>
            <a:endParaRPr lang="zh-TW" altLang="en-US" sz="6600" b="1" dirty="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
        <p:nvSpPr>
          <p:cNvPr id="5" name="Title 1"/>
          <p:cNvSpPr txBox="1">
            <a:spLocks/>
          </p:cNvSpPr>
          <p:nvPr/>
        </p:nvSpPr>
        <p:spPr>
          <a:xfrm>
            <a:off x="381000" y="457200"/>
            <a:ext cx="4495800" cy="10668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何等恩典</a:t>
            </a:r>
            <a:endParaRPr lang="en-US" altLang="zh-TW"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20161113\crown.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txBox="1">
            <a:spLocks/>
          </p:cNvSpPr>
          <p:nvPr/>
        </p:nvSpPr>
        <p:spPr>
          <a:xfrm>
            <a:off x="762000" y="1752600"/>
            <a:ext cx="7620000" cy="3505200"/>
          </a:xfrm>
          <a:prstGeom prst="rect">
            <a:avLst/>
          </a:prstGeom>
        </p:spPr>
        <p:txBody>
          <a:bodyPr>
            <a:scene3d>
              <a:camera prst="orthographicFront"/>
              <a:lightRig rig="threePt" dir="t"/>
            </a:scene3d>
            <a:sp3d extrusionH="19050" contourW="25400">
              <a:contourClr>
                <a:srgbClr val="FFFF00"/>
              </a:contourClr>
            </a:sp3d>
          </a:bodyPr>
          <a:lstStyle/>
          <a:p>
            <a:pPr algn="ctr">
              <a:buFontTx/>
              <a:buNone/>
            </a:pPr>
            <a:r>
              <a:rPr lang="zh-TW" altLang="en-US" sz="6600" b="1" dirty="0" smtClean="0">
                <a:solidFill>
                  <a:srgbClr val="FF0000"/>
                </a:solidFill>
                <a:latin typeface="楷体" pitchFamily="49" charset="-122"/>
                <a:ea typeface="楷体" pitchFamily="49" charset="-122"/>
              </a:rPr>
              <a:t>你已挪去</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我所有傷悲</a:t>
            </a:r>
            <a:br>
              <a:rPr lang="zh-TW" altLang="en-US" sz="6600" b="1" dirty="0" smtClean="0">
                <a:solidFill>
                  <a:srgbClr val="FF0000"/>
                </a:solidFill>
                <a:latin typeface="楷体" pitchFamily="49" charset="-122"/>
                <a:ea typeface="楷体" pitchFamily="49" charset="-122"/>
              </a:rPr>
            </a:br>
            <a:r>
              <a:rPr lang="zh-TW" altLang="en-US" sz="6600" b="1" dirty="0" smtClean="0">
                <a:solidFill>
                  <a:srgbClr val="FF0000"/>
                </a:solidFill>
                <a:latin typeface="楷体" pitchFamily="49" charset="-122"/>
                <a:ea typeface="楷体" pitchFamily="49" charset="-122"/>
              </a:rPr>
              <a:t>你的名配得</a:t>
            </a:r>
            <a:endParaRPr lang="en-US" altLang="zh-TW" sz="6600" b="1" dirty="0" smtClean="0">
              <a:solidFill>
                <a:srgbClr val="FF0000"/>
              </a:solidFill>
              <a:latin typeface="楷体" pitchFamily="49" charset="-122"/>
              <a:ea typeface="楷体" pitchFamily="49" charset="-122"/>
            </a:endParaRPr>
          </a:p>
          <a:p>
            <a:pPr algn="ctr">
              <a:buFontTx/>
              <a:buNone/>
            </a:pPr>
            <a:r>
              <a:rPr lang="zh-TW" altLang="en-US" sz="6600" b="1" dirty="0" smtClean="0">
                <a:solidFill>
                  <a:srgbClr val="FF0000"/>
                </a:solidFill>
                <a:latin typeface="楷体" pitchFamily="49" charset="-122"/>
                <a:ea typeface="楷体" pitchFamily="49" charset="-122"/>
              </a:rPr>
              <a:t>所有頌讚</a:t>
            </a:r>
            <a:endParaRPr lang="zh-TW" altLang="en-US" sz="6600" b="1" dirty="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
        <p:nvSpPr>
          <p:cNvPr id="5" name="Title 1"/>
          <p:cNvSpPr txBox="1">
            <a:spLocks/>
          </p:cNvSpPr>
          <p:nvPr/>
        </p:nvSpPr>
        <p:spPr>
          <a:xfrm>
            <a:off x="381000" y="457200"/>
            <a:ext cx="4495800" cy="10668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何等恩典</a:t>
            </a:r>
            <a:endParaRPr lang="en-US" altLang="zh-TW"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151</TotalTime>
  <Words>825</Words>
  <Application>Microsoft Office PowerPoint</Application>
  <PresentationFormat>On-screen Show (4:3)</PresentationFormat>
  <Paragraphs>56</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34</cp:revision>
  <dcterms:created xsi:type="dcterms:W3CDTF">2015-02-07T13:24:58Z</dcterms:created>
  <dcterms:modified xsi:type="dcterms:W3CDTF">2016-11-08T02:19:35Z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