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3" r:id="rId4"/>
    <p:sldId id="270" r:id="rId5"/>
    <p:sldId id="257" r:id="rId6"/>
    <p:sldId id="266"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6:36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400357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6:36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400357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6:36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4003578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6:36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400357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0925\d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762000" y="228600"/>
            <a:ext cx="7681913" cy="1324402"/>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lang="zh-TW" altLang="en-US" sz="6800" b="1" spc="-150" dirty="0" smtClean="0">
                <a:ln w="3175">
                  <a:noFill/>
                </a:ln>
                <a:gradFill flip="none" rotWithShape="1">
                  <a:gsLst>
                    <a:gs pos="0">
                      <a:srgbClr val="FFFFB9"/>
                    </a:gs>
                    <a:gs pos="36000">
                      <a:srgbClr val="FFFF99"/>
                    </a:gs>
                    <a:gs pos="86000">
                      <a:srgbClr val="F6AE1E"/>
                    </a:gs>
                  </a:gsLst>
                  <a:lin ang="5400000" scaled="0"/>
                  <a:tileRect/>
                </a:gradFill>
                <a:latin typeface="楷体" panose="02010609060101010101" pitchFamily="49" charset="-122"/>
                <a:ea typeface="楷体" panose="02010609060101010101" pitchFamily="49" charset="-122"/>
                <a:cs typeface="Arial" charset="0"/>
              </a:rPr>
              <a:t>如鹿切慕溪水</a:t>
            </a:r>
            <a:endParaRPr kumimoji="0" lang="zh-TW" altLang="en-US" sz="68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7" name="Subtitle 2"/>
          <p:cNvSpPr txBox="1">
            <a:spLocks/>
          </p:cNvSpPr>
          <p:nvPr/>
        </p:nvSpPr>
        <p:spPr>
          <a:xfrm>
            <a:off x="4724400" y="5867400"/>
            <a:ext cx="4419600" cy="685800"/>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n-US" altLang="zh-TW" sz="32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Martin </a:t>
            </a:r>
            <a:r>
              <a:rPr kumimoji="0" lang="en-US" altLang="zh-TW" sz="3200" b="1" i="0" u="none" strike="noStrike" kern="1200" cap="none" spc="0" normalizeH="0" baseline="0" noProof="0" dirty="0" err="1" smtClean="0">
                <a:ln>
                  <a:noFill/>
                </a:ln>
                <a:solidFill>
                  <a:schemeClr val="tx1"/>
                </a:solidFill>
                <a:effectLst/>
                <a:uLnTx/>
                <a:uFillTx/>
                <a:latin typeface="楷体" panose="02010609060101010101" pitchFamily="49" charset="-122"/>
                <a:ea typeface="楷体" panose="02010609060101010101" pitchFamily="49" charset="-122"/>
                <a:cs typeface="+mn-cs"/>
              </a:rPr>
              <a:t>Nystrom</a:t>
            </a:r>
            <a:endParaRPr kumimoji="0" lang="en-US" altLang="zh-TW" sz="32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396875" marR="0" lvl="0" indent="-396875" algn="ctr" defTabSz="914363" rtl="0" eaLnBrk="1" fontAlgn="auto" latinLnBrk="0" hangingPunct="1">
              <a:lnSpc>
                <a:spcPct val="90000"/>
              </a:lnSpc>
              <a:spcBef>
                <a:spcPct val="20000"/>
              </a:spcBef>
              <a:spcAft>
                <a:spcPts val="0"/>
              </a:spcAft>
              <a:buClrTx/>
              <a:buSzTx/>
              <a:tabLst/>
              <a:defRPr/>
            </a:pPr>
            <a:endParaRPr kumimoji="0" lang="en-US" sz="44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
        <p:nvSpPr>
          <p:cNvPr id="8" name="Subtitle 2"/>
          <p:cNvSpPr txBox="1">
            <a:spLocks/>
          </p:cNvSpPr>
          <p:nvPr/>
        </p:nvSpPr>
        <p:spPr>
          <a:xfrm>
            <a:off x="609600" y="2895600"/>
            <a:ext cx="5410200" cy="2667000"/>
          </a:xfrm>
          <a:prstGeom prst="rect">
            <a:avLst/>
          </a:prstGeom>
        </p:spPr>
        <p:txBody>
          <a:bodyPr/>
          <a:lstStyle/>
          <a:p>
            <a:pPr marL="396875" marR="0" lvl="0" indent="-396875" defTabSz="914363" rtl="0" eaLnBrk="1" fontAlgn="auto" latinLnBrk="0" hangingPunct="1">
              <a:lnSpc>
                <a:spcPct val="90000"/>
              </a:lnSpc>
              <a:spcBef>
                <a:spcPct val="20000"/>
              </a:spcBef>
              <a:spcAft>
                <a:spcPts val="0"/>
              </a:spcAft>
              <a:buClrTx/>
              <a:buSzTx/>
              <a:tabLst/>
              <a:defRPr/>
            </a:pPr>
            <a:r>
              <a:rPr kumimoji="0" lang="zh-TW" altLang="en-US" sz="72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神</a:t>
            </a: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啊</a:t>
            </a:r>
            <a:r>
              <a:rPr kumimoji="0" lang="en-US" altLang="zh-TW"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我的心切慕祢</a:t>
            </a:r>
            <a:endParaRPr kumimoji="0" lang="en-US" altLang="zh-TW" sz="44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396875" lvl="0" indent="-396875" defTabSz="914363">
              <a:lnSpc>
                <a:spcPct val="90000"/>
              </a:lnSpc>
              <a:spcBef>
                <a:spcPct val="20000"/>
              </a:spcBef>
              <a:defRPr/>
            </a:pPr>
            <a:r>
              <a:rPr lang="zh-TW" altLang="en-US" sz="4400" b="1" dirty="0" smtClean="0">
                <a:latin typeface="楷体" panose="02010609060101010101" pitchFamily="49" charset="-122"/>
                <a:ea typeface="楷体" panose="02010609060101010101" pitchFamily="49" charset="-122"/>
              </a:rPr>
              <a:t>如鹿</a:t>
            </a:r>
            <a:r>
              <a:rPr lang="zh-TW" altLang="en-US" sz="4400" b="1" dirty="0" smtClean="0">
                <a:latin typeface="楷体" panose="02010609060101010101" pitchFamily="49" charset="-122"/>
                <a:ea typeface="楷体" panose="02010609060101010101" pitchFamily="49" charset="-122"/>
              </a:rPr>
              <a:t>切</a:t>
            </a:r>
            <a:r>
              <a:rPr lang="zh-TW" altLang="en-US" sz="4400" b="1" dirty="0" smtClean="0">
                <a:latin typeface="楷体" panose="02010609060101010101" pitchFamily="49" charset="-122"/>
                <a:ea typeface="楷体" panose="02010609060101010101" pitchFamily="49" charset="-122"/>
              </a:rPr>
              <a:t>慕溪水</a:t>
            </a:r>
            <a:r>
              <a:rPr lang="en-US" altLang="zh-TW" sz="4400" b="1" dirty="0" smtClean="0">
                <a:latin typeface="楷体" panose="02010609060101010101" pitchFamily="49" charset="-122"/>
                <a:ea typeface="楷体" panose="02010609060101010101" pitchFamily="49" charset="-122"/>
              </a:rPr>
              <a:t>.</a:t>
            </a:r>
          </a:p>
          <a:p>
            <a:pPr marL="396875" lvl="0" indent="-396875" defTabSz="914363">
              <a:lnSpc>
                <a:spcPct val="90000"/>
              </a:lnSpc>
              <a:spcBef>
                <a:spcPct val="20000"/>
              </a:spcBef>
              <a:defRPr/>
            </a:pPr>
            <a:r>
              <a:rPr kumimoji="0" lang="en-US" sz="29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	</a:t>
            </a:r>
            <a:r>
              <a:rPr kumimoji="0" lang="en-US" sz="2900" b="1"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			</a:t>
            </a:r>
            <a:r>
              <a:rPr kumimoji="0" lang="zh-TW" altLang="en-US" sz="2900" b="1" i="0" u="none" strike="noStrike" kern="1200" cap="none" spc="0" normalizeH="0" baseline="0" noProof="0" smtClean="0">
                <a:ln>
                  <a:noFill/>
                </a:ln>
                <a:solidFill>
                  <a:schemeClr val="tx1"/>
                </a:solidFill>
                <a:effectLst/>
                <a:uLnTx/>
                <a:uFillTx/>
                <a:latin typeface="楷体" panose="02010609060101010101" pitchFamily="49" charset="-122"/>
                <a:ea typeface="楷体" panose="02010609060101010101" pitchFamily="49" charset="-122"/>
                <a:cs typeface="+mn-cs"/>
              </a:rPr>
              <a:t>    </a:t>
            </a:r>
            <a:r>
              <a:rPr lang="zh-TW" altLang="en-US" sz="2800" b="1" smtClean="0">
                <a:latin typeface="楷体" panose="02010609060101010101" pitchFamily="49" charset="-122"/>
                <a:ea typeface="楷体" panose="02010609060101010101" pitchFamily="49" charset="-122"/>
              </a:rPr>
              <a:t>詩</a:t>
            </a:r>
            <a:r>
              <a:rPr lang="zh-TW" altLang="en-US" sz="2800" b="1" dirty="0" smtClean="0">
                <a:latin typeface="楷体" panose="02010609060101010101" pitchFamily="49" charset="-122"/>
                <a:ea typeface="楷体" panose="02010609060101010101" pitchFamily="49" charset="-122"/>
              </a:rPr>
              <a:t>篇 </a:t>
            </a:r>
            <a:r>
              <a:rPr lang="en-US" altLang="zh-TW" sz="2800" b="1" dirty="0" smtClean="0">
                <a:latin typeface="楷体" panose="02010609060101010101" pitchFamily="49" charset="-122"/>
                <a:ea typeface="楷体" panose="02010609060101010101" pitchFamily="49" charset="-122"/>
              </a:rPr>
              <a:t>42:1</a:t>
            </a:r>
            <a:endParaRPr kumimoji="0" lang="en-US" sz="2800" b="1"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20160925\d2.jpg"/>
          <p:cNvPicPr>
            <a:picLocks noChangeAspect="1" noChangeArrowheads="1"/>
          </p:cNvPicPr>
          <p:nvPr/>
        </p:nvPicPr>
        <p:blipFill>
          <a:blip r:embed="rId3" cstate="print"/>
          <a:srcRect/>
          <a:stretch>
            <a:fillRect/>
          </a:stretch>
        </p:blipFill>
        <p:spPr bwMode="auto">
          <a:xfrm>
            <a:off x="0" y="0"/>
            <a:ext cx="9144000" cy="6858001"/>
          </a:xfrm>
          <a:prstGeom prst="rect">
            <a:avLst/>
          </a:prstGeom>
          <a:noFill/>
        </p:spPr>
      </p:pic>
      <p:sp>
        <p:nvSpPr>
          <p:cNvPr id="4" name="Title 1"/>
          <p:cNvSpPr txBox="1">
            <a:spLocks/>
          </p:cNvSpPr>
          <p:nvPr/>
        </p:nvSpPr>
        <p:spPr>
          <a:xfrm>
            <a:off x="762000" y="228600"/>
            <a:ext cx="7681913" cy="101277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lang="zh-TW" altLang="en-US" sz="5200" b="1" spc="-150" dirty="0" smtClean="0">
                <a:ln w="3175">
                  <a:noFill/>
                </a:ln>
                <a:gradFill flip="none" rotWithShape="1">
                  <a:gsLst>
                    <a:gs pos="0">
                      <a:srgbClr val="FFFFB9"/>
                    </a:gs>
                    <a:gs pos="36000">
                      <a:srgbClr val="FFFF99"/>
                    </a:gs>
                    <a:gs pos="86000">
                      <a:srgbClr val="F6AE1E"/>
                    </a:gs>
                  </a:gsLst>
                  <a:lin ang="5400000" scaled="0"/>
                  <a:tileRect/>
                </a:gradFill>
                <a:latin typeface="楷体" panose="02010609060101010101" pitchFamily="49" charset="-122"/>
                <a:ea typeface="楷体" panose="02010609060101010101" pitchFamily="49" charset="-122"/>
                <a:cs typeface="Arial" charset="0"/>
              </a:rPr>
              <a:t>如鹿切慕溪水</a:t>
            </a:r>
            <a:endParaRPr kumimoji="0" lang="zh-TW" altLang="en-US" sz="52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0925\d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762000" y="228600"/>
            <a:ext cx="7681913" cy="101277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lang="zh-TW" altLang="en-US" sz="5200" b="1" spc="-150" dirty="0" smtClean="0">
                <a:ln w="3175">
                  <a:noFill/>
                </a:ln>
                <a:gradFill flip="none" rotWithShape="1">
                  <a:gsLst>
                    <a:gs pos="0">
                      <a:srgbClr val="FFFFB9"/>
                    </a:gs>
                    <a:gs pos="36000">
                      <a:srgbClr val="FFFF99"/>
                    </a:gs>
                    <a:gs pos="86000">
                      <a:srgbClr val="F6AE1E"/>
                    </a:gs>
                  </a:gsLst>
                  <a:lin ang="5400000" scaled="0"/>
                  <a:tileRect/>
                </a:gradFill>
                <a:latin typeface="楷体" panose="02010609060101010101" pitchFamily="49" charset="-122"/>
                <a:ea typeface="楷体" panose="02010609060101010101" pitchFamily="49" charset="-122"/>
                <a:cs typeface="Arial" charset="0"/>
              </a:rPr>
              <a:t>如鹿切慕溪水</a:t>
            </a:r>
            <a:endParaRPr kumimoji="0" lang="zh-TW" altLang="en-US" sz="52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紐約聖教會\PPT\20160925\d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762000" y="228600"/>
            <a:ext cx="7681913" cy="101277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lang="zh-TW" altLang="en-US" sz="5200" b="1" spc="-150" dirty="0" smtClean="0">
                <a:ln w="3175">
                  <a:noFill/>
                </a:ln>
                <a:gradFill flip="none" rotWithShape="1">
                  <a:gsLst>
                    <a:gs pos="0">
                      <a:srgbClr val="FFFFB9"/>
                    </a:gs>
                    <a:gs pos="36000">
                      <a:srgbClr val="FFFF99"/>
                    </a:gs>
                    <a:gs pos="86000">
                      <a:srgbClr val="F6AE1E"/>
                    </a:gs>
                  </a:gsLst>
                  <a:lin ang="5400000" scaled="0"/>
                  <a:tileRect/>
                </a:gradFill>
                <a:latin typeface="楷体" panose="02010609060101010101" pitchFamily="49" charset="-122"/>
                <a:ea typeface="楷体" panose="02010609060101010101" pitchFamily="49" charset="-122"/>
                <a:cs typeface="Arial" charset="0"/>
              </a:rPr>
              <a:t>如鹿切慕溪水</a:t>
            </a:r>
            <a:endParaRPr kumimoji="0" lang="zh-TW" altLang="en-US" sz="52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紐約聖教會\PPT\20160925\d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762000" y="228600"/>
            <a:ext cx="7681913" cy="1012778"/>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lang="zh-TW" altLang="en-US" sz="5200" b="1" spc="-150" dirty="0" smtClean="0">
                <a:ln w="3175">
                  <a:noFill/>
                </a:ln>
                <a:gradFill flip="none" rotWithShape="1">
                  <a:gsLst>
                    <a:gs pos="0">
                      <a:srgbClr val="FFFFB9"/>
                    </a:gs>
                    <a:gs pos="36000">
                      <a:srgbClr val="FFFF99"/>
                    </a:gs>
                    <a:gs pos="86000">
                      <a:srgbClr val="F6AE1E"/>
                    </a:gs>
                  </a:gsLst>
                  <a:lin ang="5400000" scaled="0"/>
                  <a:tileRect/>
                </a:gradFill>
                <a:latin typeface="楷体" panose="02010609060101010101" pitchFamily="49" charset="-122"/>
                <a:ea typeface="楷体" panose="02010609060101010101" pitchFamily="49" charset="-122"/>
                <a:cs typeface="Arial" charset="0"/>
              </a:rPr>
              <a:t>如鹿切慕溪水</a:t>
            </a:r>
            <a:endParaRPr kumimoji="0" lang="zh-TW" altLang="en-US" sz="52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94</TotalTime>
  <Words>558</Words>
  <Application>Microsoft Office PowerPoint</Application>
  <PresentationFormat>On-screen Show (4:3)</PresentationFormat>
  <Paragraphs>29</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20</cp:revision>
  <dcterms:created xsi:type="dcterms:W3CDTF">2015-02-07T13:24:58Z</dcterms:created>
  <dcterms:modified xsi:type="dcterms:W3CDTF">2016-09-26T22:46:49Z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