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5937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3278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3323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effectLst/>
                <a:latin typeface="楷体" panose="02010609060101010101" pitchFamily="49" charset="-122"/>
                <a:ea typeface="楷体" panose="02010609060101010101" pitchFamily="49" charset="-122"/>
              </a:rPr>
              <a:t>一生愛祢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370012"/>
          </a:xfrm>
        </p:spPr>
        <p:txBody>
          <a:bodyPr/>
          <a:lstStyle/>
          <a:p>
            <a:pPr algn="ctr"/>
            <a:r>
              <a:rPr lang="zh-TW" altLang="en-US" sz="4800" dirty="0" smtClean="0">
                <a:latin typeface="楷体" panose="02010609060101010101" pitchFamily="49" charset="-122"/>
                <a:ea typeface="楷体" panose="02010609060101010101" pitchFamily="49" charset="-122"/>
              </a:rPr>
              <a:t>詞</a:t>
            </a:r>
            <a:r>
              <a:rPr lang="zh-TW" altLang="en-US" sz="4800" dirty="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曲：游智婷、曾祥怡</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親愛的寶貴耶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祢愛</a:t>
            </a:r>
            <a:r>
              <a:rPr lang="zh-TW" altLang="en-US" sz="5400" dirty="0">
                <a:latin typeface="楷体" panose="02010609060101010101" pitchFamily="49" charset="-122"/>
                <a:ea typeface="楷体" panose="02010609060101010101" pitchFamily="49" charset="-122"/>
              </a:rPr>
              <a:t>何等地甘</a:t>
            </a:r>
            <a:r>
              <a:rPr lang="zh-TW" altLang="en-US" sz="5400" dirty="0" smtClean="0">
                <a:latin typeface="楷体" panose="02010609060101010101" pitchFamily="49" charset="-122"/>
                <a:ea typeface="楷体" panose="02010609060101010101" pitchFamily="49" charset="-122"/>
              </a:rPr>
              <a:t>甜</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我的心深深</a:t>
            </a:r>
            <a:r>
              <a:rPr lang="zh-TW" altLang="en-US" sz="5400" dirty="0" smtClean="0">
                <a:latin typeface="楷体" panose="02010609060101010101" pitchFamily="49" charset="-122"/>
                <a:ea typeface="楷体" panose="02010609060101010101" pitchFamily="49" charset="-122"/>
              </a:rPr>
              <a:t>被</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吸引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我的喜樂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817247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一生</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生榮</a:t>
            </a:r>
            <a:r>
              <a:rPr lang="zh-TW" altLang="en-US" sz="5400" dirty="0" smtClean="0">
                <a:latin typeface="楷体" panose="02010609060101010101" pitchFamily="49" charset="-122"/>
                <a:ea typeface="楷体" panose="02010609060101010101" pitchFamily="49" charset="-122"/>
              </a:rPr>
              <a:t>耀</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4893616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一生愛祢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一生奉</a:t>
            </a:r>
            <a:r>
              <a:rPr lang="zh-TW" altLang="en-US" sz="5400" dirty="0" smtClean="0">
                <a:latin typeface="楷体" panose="02010609060101010101" pitchFamily="49" charset="-122"/>
                <a:ea typeface="楷体" panose="02010609060101010101" pitchFamily="49" charset="-122"/>
              </a:rPr>
              <a:t>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生不回</a:t>
            </a:r>
            <a:r>
              <a:rPr lang="zh-TW" altLang="en-US" sz="5400" dirty="0" smtClean="0">
                <a:latin typeface="楷体" panose="02010609060101010101" pitchFamily="49" charset="-122"/>
                <a:ea typeface="楷体" panose="02010609060101010101" pitchFamily="49" charset="-122"/>
              </a:rPr>
              <a:t>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生</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跟隨</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671581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TotalTime>
  <Words>499</Words>
  <Application>Microsoft Office PowerPoint</Application>
  <PresentationFormat>On-screen Show (4:3)</PresentationFormat>
  <Paragraphs>33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一生愛祢</vt:lpstr>
      <vt:lpstr>一生愛祢</vt:lpstr>
      <vt:lpstr>一生愛祢</vt:lpstr>
      <vt:lpstr>一生愛祢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cp:revision>
  <dcterms:created xsi:type="dcterms:W3CDTF">2015-02-07T13:24:58Z</dcterms:created>
  <dcterms:modified xsi:type="dcterms:W3CDTF">2016-02-11T03:32:28Z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