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39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50013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16542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721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85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71164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6958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求主充滿</a:t>
            </a:r>
            <a:r>
              <a:rPr lang="zh-TW" altLang="en-US" dirty="0" smtClean="0">
                <a:effectLst/>
                <a:latin typeface="楷体" panose="02010609060101010101" pitchFamily="49" charset="-122"/>
                <a:ea typeface="楷体" panose="02010609060101010101" pitchFamily="49" charset="-122"/>
              </a:rPr>
              <a:t>我</a:t>
            </a:r>
            <a:r>
              <a:rPr lang="en-US" altLang="zh-TW" dirty="0" smtClean="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十架為我榮耀</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a:latin typeface="楷体" panose="02010609060101010101" pitchFamily="49" charset="-122"/>
                <a:ea typeface="楷体" panose="02010609060101010101" pitchFamily="49" charset="-122"/>
              </a:rPr>
              <a:t>詞</a:t>
            </a:r>
            <a:r>
              <a:rPr lang="zh-TW" altLang="en-US"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曲</a:t>
            </a:r>
            <a:r>
              <a:rPr lang="zh-TW" altLang="en-US" sz="4800" dirty="0" smtClean="0">
                <a:latin typeface="楷体" panose="02010609060101010101" pitchFamily="49" charset="-122"/>
                <a:ea typeface="楷体" panose="02010609060101010101" pitchFamily="49" charset="-122"/>
              </a:rPr>
              <a:t>：游智</a:t>
            </a:r>
            <a:r>
              <a:rPr lang="zh-TW" altLang="en-US" sz="4800" dirty="0">
                <a:latin typeface="楷体" panose="02010609060101010101" pitchFamily="49" charset="-122"/>
                <a:ea typeface="楷体" panose="02010609060101010101" pitchFamily="49" charset="-122"/>
              </a:rPr>
              <a:t>婷</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十架為我榮耀</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來尋</a:t>
            </a:r>
            <a:r>
              <a:rPr lang="zh-TW" altLang="en-US" sz="5400" dirty="0" smtClean="0">
                <a:latin typeface="楷体" panose="02010609060101010101" pitchFamily="49" charset="-122"/>
                <a:ea typeface="楷体" panose="02010609060101010101" pitchFamily="49" charset="-122"/>
              </a:rPr>
              <a:t>求祢的面</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充滿我</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十架為我榮耀</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渴</a:t>
            </a:r>
            <a:r>
              <a:rPr lang="zh-TW" altLang="en-US" sz="5400" dirty="0" smtClean="0">
                <a:latin typeface="楷体" panose="02010609060101010101" pitchFamily="49" charset="-122"/>
                <a:ea typeface="楷体" panose="02010609060101010101" pitchFamily="49" charset="-122"/>
              </a:rPr>
              <a:t>慕</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同</a:t>
            </a:r>
            <a:r>
              <a:rPr lang="zh-TW" altLang="en-US" sz="5400" dirty="0" smtClean="0">
                <a:latin typeface="楷体" panose="02010609060101010101" pitchFamily="49" charset="-122"/>
                <a:ea typeface="楷体" panose="02010609060101010101" pitchFamily="49" charset="-122"/>
              </a:rPr>
              <a:t>在</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潔</a:t>
            </a:r>
            <a:r>
              <a:rPr lang="zh-TW" altLang="en-US" sz="5400" dirty="0">
                <a:latin typeface="楷体" panose="02010609060101010101" pitchFamily="49" charset="-122"/>
                <a:ea typeface="楷体" panose="02010609060101010101" pitchFamily="49" charset="-122"/>
              </a:rPr>
              <a:t>淨</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充滿我</a:t>
            </a:r>
          </a:p>
        </p:txBody>
      </p:sp>
    </p:spTree>
    <p:extLst>
      <p:ext uri="{BB962C8B-B14F-4D97-AF65-F5344CB8AC3E}">
        <p14:creationId xmlns:p14="http://schemas.microsoft.com/office/powerpoint/2010/main" val="19099144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十架為我榮耀</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寶血洗淨我</a:t>
            </a:r>
          </a:p>
        </p:txBody>
      </p:sp>
    </p:spTree>
    <p:extLst>
      <p:ext uri="{BB962C8B-B14F-4D97-AF65-F5344CB8AC3E}">
        <p14:creationId xmlns:p14="http://schemas.microsoft.com/office/powerpoint/2010/main" val="33225403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十架為我榮耀</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恩</a:t>
            </a:r>
            <a:r>
              <a:rPr lang="zh-TW" altLang="en-US" sz="5400" dirty="0" smtClean="0">
                <a:latin typeface="楷体" panose="02010609060101010101" pitchFamily="49" charset="-122"/>
                <a:ea typeface="楷体" panose="02010609060101010101" pitchFamily="49" charset="-122"/>
              </a:rPr>
              <a:t>典為我</a:t>
            </a:r>
            <a:r>
              <a:rPr lang="zh-TW" altLang="en-US" sz="5400" dirty="0">
                <a:latin typeface="楷体" panose="02010609060101010101" pitchFamily="49" charset="-122"/>
                <a:ea typeface="楷体" panose="02010609060101010101" pitchFamily="49" charset="-122"/>
              </a:rPr>
              <a:t>冠冕</a:t>
            </a:r>
          </a:p>
        </p:txBody>
      </p:sp>
    </p:spTree>
    <p:extLst>
      <p:ext uri="{BB962C8B-B14F-4D97-AF65-F5344CB8AC3E}">
        <p14:creationId xmlns:p14="http://schemas.microsoft.com/office/powerpoint/2010/main" val="276688210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十架為我榮耀</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92415"/>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十字</a:t>
            </a:r>
            <a:r>
              <a:rPr lang="zh-TW" altLang="en-US" sz="5400" dirty="0" smtClean="0">
                <a:latin typeface="楷体" panose="02010609060101010101" pitchFamily="49" charset="-122"/>
                <a:ea typeface="楷体" panose="02010609060101010101" pitchFamily="49" charset="-122"/>
              </a:rPr>
              <a:t>架 十</a:t>
            </a:r>
            <a:r>
              <a:rPr lang="zh-TW" altLang="en-US" sz="5400" dirty="0">
                <a:latin typeface="楷体" panose="02010609060101010101" pitchFamily="49" charset="-122"/>
                <a:ea typeface="楷体" panose="02010609060101010101" pitchFamily="49" charset="-122"/>
              </a:rPr>
              <a:t>字</a:t>
            </a:r>
            <a:r>
              <a:rPr lang="zh-TW" altLang="en-US" sz="5400" dirty="0" smtClean="0">
                <a:latin typeface="楷体" panose="02010609060101010101" pitchFamily="49" charset="-122"/>
                <a:ea typeface="楷体" panose="02010609060101010101" pitchFamily="49" charset="-122"/>
              </a:rPr>
              <a:t>架</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是我的榮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我眾罪都洗清</a:t>
            </a:r>
            <a:r>
              <a:rPr lang="zh-TW" altLang="en-US" sz="5400" dirty="0" smtClean="0">
                <a:latin typeface="楷体" panose="02010609060101010101" pitchFamily="49" charset="-122"/>
                <a:ea typeface="楷体" panose="02010609060101010101" pitchFamily="49" charset="-122"/>
              </a:rPr>
              <a:t>潔</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只靠</a:t>
            </a:r>
            <a:r>
              <a:rPr lang="zh-TW" altLang="en-US" sz="5400" dirty="0">
                <a:latin typeface="楷体" panose="02010609060101010101" pitchFamily="49" charset="-122"/>
                <a:ea typeface="楷体" panose="02010609060101010101" pitchFamily="49" charset="-122"/>
              </a:rPr>
              <a:t>耶穌寶血</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09843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98</TotalTime>
  <Words>781</Words>
  <Application>Microsoft Office PowerPoint</Application>
  <PresentationFormat>On-screen Show (4:3)</PresentationFormat>
  <Paragraphs>47</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求主充滿我-十架為我榮耀</vt:lpstr>
      <vt:lpstr>求主充滿我-十架為我榮耀</vt:lpstr>
      <vt:lpstr>求主充滿我-十架為我榮耀</vt:lpstr>
      <vt:lpstr>求主充滿我-十架為我榮耀</vt:lpstr>
      <vt:lpstr>求主充滿我-十架為我榮耀</vt:lpstr>
      <vt:lpstr>求主充滿我-十架為我榮耀</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24</cp:revision>
  <dcterms:created xsi:type="dcterms:W3CDTF">2015-02-07T13:24:58Z</dcterms:created>
  <dcterms:modified xsi:type="dcterms:W3CDTF">2016-02-25T02:49:50Z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