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65" r:id="rId4"/>
    <p:sldId id="264" r:id="rId5"/>
    <p:sldId id="266" r:id="rId6"/>
    <p:sldId id="267" r:id="rId7"/>
    <p:sldId id="268" r:id="rId8"/>
    <p:sldId id="269" r:id="rId9"/>
    <p:sldId id="270" r:id="rId10"/>
    <p:sldId id="271"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0" y="-9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這是最後的結尾才放</a:t>
            </a:r>
            <a:r>
              <a:rPr lang="en-US" altLang="zh-TW" dirty="0" smtClean="0"/>
              <a:t>2</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這是最後的結尾才</a:t>
            </a:r>
            <a:r>
              <a:rPr lang="zh-TW" altLang="en-US" dirty="0" smtClean="0"/>
              <a:t>放</a:t>
            </a:r>
            <a:r>
              <a:rPr lang="en-US" altLang="zh-TW" dirty="0" smtClean="0"/>
              <a:t>1</a:t>
            </a:r>
            <a:endParaRPr lang="en-US" altLang="zh-TW" dirty="0" smtClean="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10/7/2016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pic>
        <p:nvPicPr>
          <p:cNvPr id="3074"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7" name="Title 1"/>
          <p:cNvSpPr txBox="1">
            <a:spLocks/>
          </p:cNvSpPr>
          <p:nvPr/>
        </p:nvSpPr>
        <p:spPr>
          <a:xfrm>
            <a:off x="457200" y="1600200"/>
            <a:ext cx="7681913" cy="1558119"/>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8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8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10" name="Subtitle 2"/>
          <p:cNvSpPr txBox="1">
            <a:spLocks/>
          </p:cNvSpPr>
          <p:nvPr/>
        </p:nvSpPr>
        <p:spPr>
          <a:xfrm>
            <a:off x="3048000" y="4267200"/>
            <a:ext cx="3352800" cy="1066800"/>
          </a:xfrm>
          <a:prstGeom prst="rect">
            <a:avLst/>
          </a:prstGeom>
        </p:spPr>
        <p:txBody>
          <a:bodyPr/>
          <a:lstStyle/>
          <a:p>
            <a:pPr marL="396875" marR="0" lvl="0" indent="-396875" defTabSz="914363" rtl="0" eaLnBrk="1" fontAlgn="auto" latinLnBrk="0" hangingPunct="1">
              <a:lnSpc>
                <a:spcPct val="90000"/>
              </a:lnSpc>
              <a:spcBef>
                <a:spcPct val="20000"/>
              </a:spcBef>
              <a:spcAft>
                <a:spcPts val="0"/>
              </a:spcAft>
              <a:buClrTx/>
              <a:buSzTx/>
              <a:tabLst/>
              <a:defRPr/>
            </a:pPr>
            <a:r>
              <a:rPr kumimoji="0" lang="zh-TW" altLang="en-US" sz="280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詞</a:t>
            </a:r>
            <a:r>
              <a:rPr kumimoji="0" lang="en-US" altLang="zh-TW" sz="280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280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鄧曉雲</a:t>
            </a:r>
            <a:r>
              <a:rPr lang="en-US" altLang="zh-TW" sz="2800" dirty="0" smtClean="0">
                <a:latin typeface="楷体" panose="02010609060101010101" pitchFamily="49" charset="-122"/>
                <a:ea typeface="楷体" panose="02010609060101010101" pitchFamily="49" charset="-122"/>
              </a:rPr>
              <a:t>/</a:t>
            </a:r>
            <a:r>
              <a:rPr kumimoji="0" lang="zh-TW" altLang="en-US" sz="280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游智婷</a:t>
            </a:r>
            <a:endParaRPr kumimoji="0" lang="en-US" altLang="zh-TW" sz="280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endParaRPr>
          </a:p>
          <a:p>
            <a:pPr marL="396875" lvl="0" indent="-396875" defTabSz="914363">
              <a:lnSpc>
                <a:spcPct val="90000"/>
              </a:lnSpc>
              <a:spcBef>
                <a:spcPct val="20000"/>
              </a:spcBef>
              <a:defRPr/>
            </a:pPr>
            <a:r>
              <a:rPr lang="zh-TW" altLang="en-US" sz="2800" dirty="0" smtClean="0">
                <a:latin typeface="楷体" panose="02010609060101010101" pitchFamily="49" charset="-122"/>
                <a:ea typeface="楷体" panose="02010609060101010101" pitchFamily="49" charset="-122"/>
              </a:rPr>
              <a:t>曲</a:t>
            </a:r>
            <a:r>
              <a:rPr lang="en-US" altLang="zh-TW" sz="2800" dirty="0" smtClean="0">
                <a:latin typeface="楷体" panose="02010609060101010101" pitchFamily="49" charset="-122"/>
                <a:ea typeface="楷体" panose="02010609060101010101" pitchFamily="49" charset="-122"/>
              </a:rPr>
              <a:t>:</a:t>
            </a:r>
            <a:r>
              <a:rPr lang="zh-TW" altLang="en-US" sz="2800" dirty="0" smtClean="0">
                <a:latin typeface="楷体" panose="02010609060101010101" pitchFamily="49" charset="-122"/>
                <a:ea typeface="楷体" panose="02010609060101010101" pitchFamily="49" charset="-122"/>
              </a:rPr>
              <a:t>游智婷</a:t>
            </a:r>
            <a:endParaRPr kumimoji="0" lang="en-US" altLang="zh-TW" sz="280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endParaRPr>
          </a:p>
          <a:p>
            <a:pPr marL="396875" marR="0" lvl="0" indent="-396875" defTabSz="914363" rtl="0" eaLnBrk="1" fontAlgn="auto" latinLnBrk="0" hangingPunct="1">
              <a:lnSpc>
                <a:spcPct val="90000"/>
              </a:lnSpc>
              <a:spcBef>
                <a:spcPct val="20000"/>
              </a:spcBef>
              <a:spcAft>
                <a:spcPts val="0"/>
              </a:spcAft>
              <a:buClrTx/>
              <a:buSzTx/>
              <a:tabLst/>
              <a:defRPr/>
            </a:pPr>
            <a:endParaRPr kumimoji="0" lang="en-US" sz="280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唯有祢</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是我的喜樂和力量</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我願意</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一生敬拜榮耀祢 </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en-US" altLang="zh-TW" sz="5400" dirty="0" smtClean="0">
                <a:latin typeface="楷体" pitchFamily="49" charset="-122"/>
                <a:ea typeface="楷体" pitchFamily="49" charset="-122"/>
              </a:rPr>
              <a:t>1.</a:t>
            </a:r>
            <a:r>
              <a:rPr lang="zh-TW" altLang="en-US" sz="5400" dirty="0" smtClean="0">
                <a:latin typeface="楷体" pitchFamily="49" charset="-122"/>
                <a:ea typeface="楷体" pitchFamily="49" charset="-122"/>
              </a:rPr>
              <a:t>每一天</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渴望與祢在愛中相遇</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再一次</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將自己完全地獻給祢</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唯有祢</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是我的喜樂和力量</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我甘願</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捨棄一切跟隨祢 </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en-US" altLang="zh-TW" sz="5400" dirty="0" smtClean="0">
                <a:latin typeface="楷体" pitchFamily="49" charset="-122"/>
                <a:ea typeface="楷体" pitchFamily="49" charset="-122"/>
              </a:rPr>
              <a:t>2.</a:t>
            </a:r>
            <a:r>
              <a:rPr lang="zh-TW" altLang="en-US" sz="5400" dirty="0" smtClean="0">
                <a:latin typeface="楷体" pitchFamily="49" charset="-122"/>
                <a:ea typeface="楷体" pitchFamily="49" charset="-122"/>
              </a:rPr>
              <a:t>每一天</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渴望與祢在愛中相遇</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再一次</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降服在祢大能榮耀裡</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唯有祢</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是我的良人和恩友</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我願意</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一生敬拜榮耀祢 </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將我全人</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獻上當作活祭</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以清潔的心</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單單事奉祢</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願祢旨意</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成全在我的生命裡</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求聖靈更新</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掌管我一生</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1143000" y="1143000"/>
            <a:ext cx="6629400" cy="4876800"/>
          </a:xfrm>
          <a:prstGeom prst="rect">
            <a:avLst/>
          </a:prstGeom>
        </p:spPr>
        <p:txBody>
          <a:bodyPr/>
          <a:lstStyle/>
          <a:p>
            <a:pPr marL="396875" lvl="0" indent="-396875" algn="ctr" defTabSz="914363">
              <a:lnSpc>
                <a:spcPct val="90000"/>
              </a:lnSpc>
              <a:spcBef>
                <a:spcPct val="20000"/>
              </a:spcBef>
              <a:defRPr/>
            </a:pPr>
            <a:r>
              <a:rPr lang="zh-TW" altLang="en-US" sz="4800" dirty="0" smtClean="0">
                <a:latin typeface="楷体" pitchFamily="49" charset="-122"/>
                <a:ea typeface="楷体" pitchFamily="49" charset="-122"/>
              </a:rPr>
              <a:t>潔淨我 吸引我 </a:t>
            </a:r>
            <a:endParaRPr lang="en-US" altLang="zh-TW" sz="48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4800" dirty="0" smtClean="0">
                <a:latin typeface="楷体" pitchFamily="49" charset="-122"/>
                <a:ea typeface="楷体" pitchFamily="49" charset="-122"/>
              </a:rPr>
              <a:t>快跑跟隨祢</a:t>
            </a:r>
            <a:endParaRPr lang="en-US" altLang="zh-TW" sz="48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4800" dirty="0" smtClean="0">
                <a:latin typeface="楷体" pitchFamily="49" charset="-122"/>
                <a:ea typeface="楷体" pitchFamily="49" charset="-122"/>
              </a:rPr>
              <a:t>在愛中遇見祢</a:t>
            </a:r>
            <a:endParaRPr lang="en-US" altLang="zh-TW" sz="48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4800" dirty="0" smtClean="0">
                <a:latin typeface="楷体" pitchFamily="49" charset="-122"/>
                <a:ea typeface="楷体" pitchFamily="49" charset="-122"/>
              </a:rPr>
              <a:t>潔淨我 吸引我 </a:t>
            </a:r>
            <a:endParaRPr lang="en-US" altLang="zh-TW" sz="48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4800" dirty="0" smtClean="0">
                <a:latin typeface="楷体" pitchFamily="49" charset="-122"/>
                <a:ea typeface="楷体" pitchFamily="49" charset="-122"/>
              </a:rPr>
              <a:t>快跑跟隨祢</a:t>
            </a:r>
            <a:endParaRPr lang="en-US" altLang="zh-TW" sz="48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4800" dirty="0" smtClean="0">
                <a:latin typeface="楷体" pitchFamily="49" charset="-122"/>
                <a:ea typeface="楷体" pitchFamily="49" charset="-122"/>
              </a:rPr>
              <a:t>榮耀中敬拜祢</a:t>
            </a:r>
            <a:endParaRPr lang="en-US" altLang="zh-TW" sz="4800" dirty="0" smtClean="0">
              <a:latin typeface="楷体" pitchFamily="49" charset="-122"/>
              <a:ea typeface="楷体" pitchFamily="49" charset="-122"/>
            </a:endParaRPr>
          </a:p>
          <a:p>
            <a:pPr marL="396875" lvl="0" indent="-396875" algn="ctr"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sp>
        <p:nvSpPr>
          <p:cNvPr id="8" name="Title 1"/>
          <p:cNvSpPr txBox="1">
            <a:spLocks/>
          </p:cNvSpPr>
          <p:nvPr/>
        </p:nvSpPr>
        <p:spPr>
          <a:xfrm>
            <a:off x="609600" y="0"/>
            <a:ext cx="7681913" cy="10517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5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愛中相遇</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txBox="1">
            <a:spLocks/>
          </p:cNvSpPr>
          <p:nvPr/>
        </p:nvSpPr>
        <p:spPr>
          <a:xfrm>
            <a:off x="1295400" y="1447800"/>
            <a:ext cx="6324600" cy="4267200"/>
          </a:xfrm>
          <a:prstGeom prst="rect">
            <a:avLst/>
          </a:prstGeom>
        </p:spPr>
        <p:txBody>
          <a:bodyPr/>
          <a:lstStyle/>
          <a:p>
            <a:pPr marL="396875" lvl="0" indent="-396875" defTabSz="914363">
              <a:lnSpc>
                <a:spcPct val="90000"/>
              </a:lnSpc>
              <a:spcBef>
                <a:spcPct val="20000"/>
              </a:spcBef>
              <a:defRPr/>
            </a:pP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11" name="Subtitle 2"/>
          <p:cNvSpPr txBox="1">
            <a:spLocks/>
          </p:cNvSpPr>
          <p:nvPr/>
        </p:nvSpPr>
        <p:spPr>
          <a:xfrm>
            <a:off x="990600" y="1524000"/>
            <a:ext cx="6629400" cy="3962400"/>
          </a:xfrm>
          <a:prstGeom prst="rect">
            <a:avLst/>
          </a:prstGeom>
        </p:spPr>
        <p:txBody>
          <a:bodyPr/>
          <a:lstStyle/>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每一天</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渴望與祢在愛中相遇</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再一次</a:t>
            </a:r>
            <a:endParaRPr lang="en-US" altLang="zh-TW" sz="5400" dirty="0" smtClean="0">
              <a:latin typeface="楷体" pitchFamily="49" charset="-122"/>
              <a:ea typeface="楷体" pitchFamily="49" charset="-122"/>
            </a:endParaRPr>
          </a:p>
          <a:p>
            <a:pPr marL="396875" lvl="0" indent="-396875" algn="ctr" defTabSz="914363">
              <a:lnSpc>
                <a:spcPct val="90000"/>
              </a:lnSpc>
              <a:spcBef>
                <a:spcPct val="20000"/>
              </a:spcBef>
              <a:defRPr/>
            </a:pPr>
            <a:r>
              <a:rPr lang="zh-TW" altLang="en-US" sz="5400" dirty="0" smtClean="0">
                <a:latin typeface="楷体" pitchFamily="49" charset="-122"/>
                <a:ea typeface="楷体" pitchFamily="49" charset="-122"/>
              </a:rPr>
              <a:t>將自己完全地獻給祢</a:t>
            </a:r>
            <a:endParaRPr kumimoji="0" lang="en-US" sz="540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217</TotalTime>
  <Words>1309</Words>
  <Application>Microsoft Office PowerPoint</Application>
  <PresentationFormat>On-screen Show (4:3)</PresentationFormat>
  <Paragraphs>92</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Slide 1</vt:lpstr>
      <vt:lpstr>Slide 2</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40</cp:revision>
  <dcterms:created xsi:type="dcterms:W3CDTF">2015-02-07T13:24:58Z</dcterms:created>
  <dcterms:modified xsi:type="dcterms:W3CDTF">2016-10-08T00:27:53Z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