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3/8/2016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3/8/2016 9:36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254098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3/8/2016 9:37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93746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3/8/2016 9:38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499004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3/8/2016 9:38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401570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3/8/2016 9:38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967139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896105"/>
            <a:ext cx="7681913" cy="990095"/>
          </a:xfrm>
        </p:spPr>
        <p:txBody>
          <a:bodyPr/>
          <a:lstStyle/>
          <a:p>
            <a:pPr algn="ctr"/>
            <a:r>
              <a:rPr lang="zh-TW" altLang="en-US" dirty="0">
                <a:latin typeface="楷体" panose="02010609060101010101" pitchFamily="49" charset="-122"/>
                <a:ea typeface="楷体" panose="02010609060101010101" pitchFamily="49" charset="-122"/>
              </a:rPr>
              <a:t>我的</a:t>
            </a:r>
            <a:r>
              <a:rPr lang="zh-TW" altLang="en-US" dirty="0" smtClean="0">
                <a:latin typeface="楷体" panose="02010609060101010101" pitchFamily="49" charset="-122"/>
                <a:ea typeface="楷体" panose="02010609060101010101" pitchFamily="49" charset="-122"/>
              </a:rPr>
              <a:t>心你</a:t>
            </a:r>
            <a:r>
              <a:rPr lang="zh-TW" altLang="en-US" dirty="0">
                <a:latin typeface="楷体" panose="02010609060101010101" pitchFamily="49" charset="-122"/>
                <a:ea typeface="楷体" panose="02010609060101010101" pitchFamily="49" charset="-122"/>
              </a:rPr>
              <a:t>要稱頌耶和華</a:t>
            </a:r>
            <a:endParaRPr lang="zh-TW" altLang="en-US" dirty="0">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246495"/>
          </a:xfrm>
        </p:spPr>
        <p:txBody>
          <a:bodyPr/>
          <a:lstStyle/>
          <a:p>
            <a:pPr algn="ctr">
              <a:lnSpc>
                <a:spcPct val="150000"/>
              </a:lnSpc>
            </a:pPr>
            <a:r>
              <a:rPr lang="zh-TW" altLang="en-US" sz="5400" dirty="0">
                <a:effectLst/>
                <a:latin typeface="楷体" panose="02010609060101010101" pitchFamily="49" charset="-122"/>
                <a:ea typeface="楷体" panose="02010609060101010101" pitchFamily="49" charset="-122"/>
              </a:rPr>
              <a:t>我的</a:t>
            </a:r>
            <a:r>
              <a:rPr lang="zh-TW" altLang="en-US" sz="5400" dirty="0" smtClean="0">
                <a:effectLst/>
                <a:latin typeface="楷体" panose="02010609060101010101" pitchFamily="49" charset="-122"/>
                <a:ea typeface="楷体" panose="02010609060101010101" pitchFamily="49" charset="-122"/>
              </a:rPr>
              <a:t>心你</a:t>
            </a:r>
            <a:r>
              <a:rPr lang="zh-TW" altLang="en-US" sz="5400" dirty="0">
                <a:effectLst/>
                <a:latin typeface="楷体" panose="02010609060101010101" pitchFamily="49" charset="-122"/>
                <a:ea typeface="楷体" panose="02010609060101010101" pitchFamily="49" charset="-122"/>
              </a:rPr>
              <a:t>要稱頌耶和華</a:t>
            </a:r>
            <a:endParaRPr lang="zh-TW" altLang="en-US" sz="5400" dirty="0">
              <a:effectLst/>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812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我的心你要稱頌耶和</a:t>
            </a:r>
            <a:r>
              <a:rPr lang="zh-TW" altLang="en-US" sz="5400" dirty="0" smtClean="0">
                <a:latin typeface="楷体" panose="02010609060101010101" pitchFamily="49" charset="-122"/>
                <a:ea typeface="楷体" panose="02010609060101010101" pitchFamily="49" charset="-122"/>
              </a:rPr>
              <a:t>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不</a:t>
            </a:r>
            <a:r>
              <a:rPr lang="zh-TW" altLang="en-US" sz="5400" dirty="0">
                <a:latin typeface="楷体" panose="02010609060101010101" pitchFamily="49" charset="-122"/>
                <a:ea typeface="楷体" panose="02010609060101010101" pitchFamily="49" charset="-122"/>
              </a:rPr>
              <a:t>可忘記祂的恩</a:t>
            </a:r>
            <a:r>
              <a:rPr lang="zh-TW" altLang="en-US" sz="5400" dirty="0" smtClean="0">
                <a:latin typeface="楷体" panose="02010609060101010101" pitchFamily="49" charset="-122"/>
                <a:ea typeface="楷体" panose="02010609060101010101" pitchFamily="49" charset="-122"/>
              </a:rPr>
              <a:t>惠</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祂赦免你一切過犯罪</a:t>
            </a:r>
            <a:r>
              <a:rPr lang="zh-TW" altLang="en-US" sz="5400" dirty="0" smtClean="0">
                <a:latin typeface="楷体" panose="02010609060101010101" pitchFamily="49" charset="-122"/>
                <a:ea typeface="楷体" panose="02010609060101010101" pitchFamily="49" charset="-122"/>
              </a:rPr>
              <a:t>孽</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醫</a:t>
            </a:r>
            <a:r>
              <a:rPr lang="zh-TW" altLang="en-US" sz="5400" dirty="0">
                <a:latin typeface="楷体" panose="02010609060101010101" pitchFamily="49" charset="-122"/>
                <a:ea typeface="楷体" panose="02010609060101010101" pitchFamily="49" charset="-122"/>
              </a:rPr>
              <a:t>治你疾病復原</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48990446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246495"/>
          </a:xfrm>
        </p:spPr>
        <p:txBody>
          <a:bodyPr/>
          <a:lstStyle/>
          <a:p>
            <a:pPr algn="ctr">
              <a:lnSpc>
                <a:spcPct val="150000"/>
              </a:lnSpc>
            </a:pPr>
            <a:r>
              <a:rPr lang="zh-TW" altLang="en-US" sz="5400" dirty="0">
                <a:effectLst/>
                <a:latin typeface="楷体" panose="02010609060101010101" pitchFamily="49" charset="-122"/>
                <a:ea typeface="楷体" panose="02010609060101010101" pitchFamily="49" charset="-122"/>
              </a:rPr>
              <a:t>我的</a:t>
            </a:r>
            <a:r>
              <a:rPr lang="zh-TW" altLang="en-US" sz="5400" dirty="0" smtClean="0">
                <a:effectLst/>
                <a:latin typeface="楷体" panose="02010609060101010101" pitchFamily="49" charset="-122"/>
                <a:ea typeface="楷体" panose="02010609060101010101" pitchFamily="49" charset="-122"/>
              </a:rPr>
              <a:t>心你</a:t>
            </a:r>
            <a:r>
              <a:rPr lang="zh-TW" altLang="en-US" sz="5400" dirty="0">
                <a:effectLst/>
                <a:latin typeface="楷体" panose="02010609060101010101" pitchFamily="49" charset="-122"/>
                <a:ea typeface="楷体" panose="02010609060101010101" pitchFamily="49" charset="-122"/>
              </a:rPr>
              <a:t>要稱頌耶和華</a:t>
            </a:r>
            <a:endParaRPr lang="zh-TW" altLang="en-US" sz="5400" dirty="0">
              <a:effectLst/>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812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我的心你要稱頌耶和</a:t>
            </a:r>
            <a:r>
              <a:rPr lang="zh-TW" altLang="en-US" sz="5400" dirty="0" smtClean="0">
                <a:latin typeface="楷体" panose="02010609060101010101" pitchFamily="49" charset="-122"/>
                <a:ea typeface="楷体" panose="02010609060101010101" pitchFamily="49" charset="-122"/>
              </a:rPr>
              <a:t>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不</a:t>
            </a:r>
            <a:r>
              <a:rPr lang="zh-TW" altLang="en-US" sz="5400" dirty="0">
                <a:latin typeface="楷体" panose="02010609060101010101" pitchFamily="49" charset="-122"/>
                <a:ea typeface="楷体" panose="02010609060101010101" pitchFamily="49" charset="-122"/>
              </a:rPr>
              <a:t>可忘記祂的恩</a:t>
            </a:r>
            <a:r>
              <a:rPr lang="zh-TW" altLang="en-US" sz="5400" dirty="0" smtClean="0">
                <a:latin typeface="楷体" panose="02010609060101010101" pitchFamily="49" charset="-122"/>
                <a:ea typeface="楷体" panose="02010609060101010101" pitchFamily="49" charset="-122"/>
              </a:rPr>
              <a:t>惠</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祂以仁愛慈悲為你冠</a:t>
            </a:r>
            <a:r>
              <a:rPr lang="zh-TW" altLang="en-US" sz="5400" dirty="0" smtClean="0">
                <a:latin typeface="楷体" panose="02010609060101010101" pitchFamily="49" charset="-122"/>
                <a:ea typeface="楷体" panose="02010609060101010101" pitchFamily="49" charset="-122"/>
              </a:rPr>
              <a:t>冕</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為</a:t>
            </a:r>
            <a:r>
              <a:rPr lang="zh-TW" altLang="en-US" sz="5400" dirty="0">
                <a:latin typeface="楷体" panose="02010609060101010101" pitchFamily="49" charset="-122"/>
                <a:ea typeface="楷体" panose="02010609060101010101" pitchFamily="49" charset="-122"/>
              </a:rPr>
              <a:t>受屈的人伸冤</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45466927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246495"/>
          </a:xfrm>
        </p:spPr>
        <p:txBody>
          <a:bodyPr/>
          <a:lstStyle/>
          <a:p>
            <a:pPr algn="ctr">
              <a:lnSpc>
                <a:spcPct val="150000"/>
              </a:lnSpc>
            </a:pPr>
            <a:r>
              <a:rPr lang="zh-TW" altLang="en-US" sz="5400" dirty="0">
                <a:effectLst/>
                <a:latin typeface="楷体" panose="02010609060101010101" pitchFamily="49" charset="-122"/>
                <a:ea typeface="楷体" panose="02010609060101010101" pitchFamily="49" charset="-122"/>
              </a:rPr>
              <a:t>我的</a:t>
            </a:r>
            <a:r>
              <a:rPr lang="zh-TW" altLang="en-US" sz="5400" dirty="0" smtClean="0">
                <a:effectLst/>
                <a:latin typeface="楷体" panose="02010609060101010101" pitchFamily="49" charset="-122"/>
                <a:ea typeface="楷体" panose="02010609060101010101" pitchFamily="49" charset="-122"/>
              </a:rPr>
              <a:t>心你</a:t>
            </a:r>
            <a:r>
              <a:rPr lang="zh-TW" altLang="en-US" sz="5400" dirty="0">
                <a:effectLst/>
                <a:latin typeface="楷体" panose="02010609060101010101" pitchFamily="49" charset="-122"/>
                <a:ea typeface="楷体" panose="02010609060101010101" pitchFamily="49" charset="-122"/>
              </a:rPr>
              <a:t>要稱頌耶和華</a:t>
            </a:r>
            <a:endParaRPr lang="zh-TW" altLang="en-US" sz="5400" dirty="0">
              <a:effectLst/>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812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天離地有何等的</a:t>
            </a:r>
            <a:r>
              <a:rPr lang="zh-TW" altLang="en-US" sz="5400" dirty="0" smtClean="0">
                <a:latin typeface="楷体" panose="02010609060101010101" pitchFamily="49" charset="-122"/>
                <a:ea typeface="楷体" panose="02010609060101010101" pitchFamily="49" charset="-122"/>
              </a:rPr>
              <a:t>高</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祂</a:t>
            </a:r>
            <a:r>
              <a:rPr lang="zh-TW" altLang="en-US" sz="5400" dirty="0">
                <a:latin typeface="楷体" panose="02010609060101010101" pitchFamily="49" charset="-122"/>
                <a:ea typeface="楷体" panose="02010609060101010101" pitchFamily="49" charset="-122"/>
              </a:rPr>
              <a:t>的慈愛也何等的</a:t>
            </a:r>
            <a:r>
              <a:rPr lang="zh-TW" altLang="en-US" sz="5400" dirty="0" smtClean="0">
                <a:latin typeface="楷体" panose="02010609060101010101" pitchFamily="49" charset="-122"/>
                <a:ea typeface="楷体" panose="02010609060101010101" pitchFamily="49" charset="-122"/>
              </a:rPr>
              <a:t>深</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東離西有多麼的</a:t>
            </a:r>
            <a:r>
              <a:rPr lang="zh-TW" altLang="en-US" sz="5400" dirty="0" smtClean="0">
                <a:latin typeface="楷体" panose="02010609060101010101" pitchFamily="49" charset="-122"/>
                <a:ea typeface="楷体" panose="02010609060101010101" pitchFamily="49" charset="-122"/>
              </a:rPr>
              <a:t>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祂</a:t>
            </a:r>
            <a:r>
              <a:rPr lang="zh-TW" altLang="en-US" sz="5400" dirty="0">
                <a:latin typeface="楷体" panose="02010609060101010101" pitchFamily="49" charset="-122"/>
                <a:ea typeface="楷体" panose="02010609060101010101" pitchFamily="49" charset="-122"/>
              </a:rPr>
              <a:t>使我的過犯也離我多遠</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4306599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246495"/>
          </a:xfrm>
        </p:spPr>
        <p:txBody>
          <a:bodyPr/>
          <a:lstStyle/>
          <a:p>
            <a:pPr algn="ctr">
              <a:lnSpc>
                <a:spcPct val="150000"/>
              </a:lnSpc>
            </a:pPr>
            <a:r>
              <a:rPr lang="zh-TW" altLang="en-US" sz="5400" dirty="0">
                <a:effectLst/>
                <a:latin typeface="楷体" panose="02010609060101010101" pitchFamily="49" charset="-122"/>
                <a:ea typeface="楷体" panose="02010609060101010101" pitchFamily="49" charset="-122"/>
              </a:rPr>
              <a:t>我的</a:t>
            </a:r>
            <a:r>
              <a:rPr lang="zh-TW" altLang="en-US" sz="5400" dirty="0" smtClean="0">
                <a:effectLst/>
                <a:latin typeface="楷体" panose="02010609060101010101" pitchFamily="49" charset="-122"/>
                <a:ea typeface="楷体" panose="02010609060101010101" pitchFamily="49" charset="-122"/>
              </a:rPr>
              <a:t>心你</a:t>
            </a:r>
            <a:r>
              <a:rPr lang="zh-TW" altLang="en-US" sz="5400" dirty="0">
                <a:effectLst/>
                <a:latin typeface="楷体" panose="02010609060101010101" pitchFamily="49" charset="-122"/>
                <a:ea typeface="楷体" panose="02010609060101010101" pitchFamily="49" charset="-122"/>
              </a:rPr>
              <a:t>要稱頌耶和華</a:t>
            </a:r>
            <a:endParaRPr lang="zh-TW" altLang="en-US" sz="5400" dirty="0">
              <a:effectLst/>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812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耶和華有憐憫的</a:t>
            </a:r>
            <a:r>
              <a:rPr lang="zh-TW" altLang="en-US" sz="5400" dirty="0" smtClean="0">
                <a:latin typeface="楷体" panose="02010609060101010101" pitchFamily="49" charset="-122"/>
                <a:ea typeface="楷体" panose="02010609060101010101" pitchFamily="49" charset="-122"/>
              </a:rPr>
              <a:t>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且</a:t>
            </a:r>
            <a:r>
              <a:rPr lang="zh-TW" altLang="en-US" sz="5400" dirty="0">
                <a:latin typeface="楷体" panose="02010609060101010101" pitchFamily="49" charset="-122"/>
                <a:ea typeface="楷体" panose="02010609060101010101" pitchFamily="49" charset="-122"/>
              </a:rPr>
              <a:t>有豐盛無盡的恩</a:t>
            </a:r>
            <a:r>
              <a:rPr lang="zh-TW" altLang="en-US" sz="5400" dirty="0" smtClean="0">
                <a:latin typeface="楷体" panose="02010609060101010101" pitchFamily="49" charset="-122"/>
                <a:ea typeface="楷体" panose="02010609060101010101" pitchFamily="49" charset="-122"/>
              </a:rPr>
              <a:t>典</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從亙古直到永</a:t>
            </a:r>
            <a:r>
              <a:rPr lang="zh-TW" altLang="en-US" sz="5400" dirty="0" smtClean="0">
                <a:latin typeface="楷体" panose="02010609060101010101" pitchFamily="49" charset="-122"/>
                <a:ea typeface="楷体" panose="02010609060101010101" pitchFamily="49" charset="-122"/>
              </a:rPr>
              <a:t>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耶</a:t>
            </a:r>
            <a:r>
              <a:rPr lang="zh-TW" altLang="en-US" sz="5400" dirty="0">
                <a:latin typeface="楷体" panose="02010609060101010101" pitchFamily="49" charset="-122"/>
                <a:ea typeface="楷体" panose="02010609060101010101" pitchFamily="49" charset="-122"/>
              </a:rPr>
              <a:t>和華祂是我的神</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97325371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291</TotalTime>
  <Words>698</Words>
  <Application>Microsoft Office PowerPoint</Application>
  <PresentationFormat>On-screen Show (4:3)</PresentationFormat>
  <Paragraphs>41</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我的心你要稱頌耶和華</vt:lpstr>
      <vt:lpstr>我的心你要稱頌耶和華</vt:lpstr>
      <vt:lpstr>我的心你要稱頌耶和華</vt:lpstr>
      <vt:lpstr>我的心你要稱頌耶和華</vt:lpstr>
      <vt:lpstr>我的心你要稱頌耶和華</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42</cp:revision>
  <dcterms:created xsi:type="dcterms:W3CDTF">2015-02-07T13:24:58Z</dcterms:created>
  <dcterms:modified xsi:type="dcterms:W3CDTF">2016-03-09T02:40:52Z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