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62" r:id="rId4"/>
    <p:sldId id="257" r:id="rId5"/>
    <p:sldId id="258" r:id="rId6"/>
    <p:sldId id="263" r:id="rId7"/>
    <p:sldId id="259" r:id="rId8"/>
    <p:sldId id="264" r:id="rId9"/>
    <p:sldId id="261" r:id="rId10"/>
    <p:sldId id="265"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6"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TW" altLang="en-US" dirty="0" smtClean="0"/>
              <a:t>第一遍不放這張</a:t>
            </a:r>
            <a:r>
              <a:rPr lang="en-US" altLang="zh-TW" dirty="0" smtClean="0"/>
              <a:t>(</a:t>
            </a:r>
            <a:r>
              <a:rPr lang="zh-TW" altLang="en-US" dirty="0" smtClean="0"/>
              <a:t>這一句</a:t>
            </a:r>
            <a:r>
              <a:rPr lang="en-US" altLang="zh-TW" dirty="0" smtClean="0"/>
              <a:t>),</a:t>
            </a:r>
            <a:r>
              <a:rPr lang="zh-TW" altLang="en-US" dirty="0" smtClean="0"/>
              <a:t>第二遍的最後一句才放</a:t>
            </a:r>
            <a:r>
              <a:rPr lang="en-US" altLang="zh-TW" smtClean="0"/>
              <a:t>.</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20161030\1st Worship\lamb.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 name="Title 1"/>
          <p:cNvSpPr>
            <a:spLocks noGrp="1"/>
          </p:cNvSpPr>
          <p:nvPr>
            <p:ph type="title"/>
          </p:nvPr>
        </p:nvSpPr>
        <p:spPr>
          <a:xfrm>
            <a:off x="457200" y="609600"/>
            <a:ext cx="8382000" cy="747897"/>
          </a:xfrm>
        </p:spPr>
        <p:txBody>
          <a:bodyPr/>
          <a:lstStyle/>
          <a:p>
            <a:pPr algn="ctr"/>
            <a:r>
              <a:rPr lang="en-US" altLang="zh-TW" sz="5400" b="1" dirty="0" smtClean="0">
                <a:solidFill>
                  <a:srgbClr val="7030A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		</a:t>
            </a:r>
            <a:r>
              <a:rPr lang="zh-TW" altLang="en-US" sz="5400" b="1" dirty="0" smtClean="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贖罪羔羊    </a:t>
            </a:r>
            <a:r>
              <a:rPr lang="zh-TW" altLang="en-US" sz="2800" dirty="0" smtClean="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胡至德</a:t>
            </a:r>
            <a:endParaRPr lang="zh-TW" altLang="en-US" sz="2800" dirty="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endParaRPr>
          </a:p>
        </p:txBody>
      </p:sp>
      <p:sp>
        <p:nvSpPr>
          <p:cNvPr id="14" name="Subtitle 2"/>
          <p:cNvSpPr>
            <a:spLocks noGrp="1"/>
          </p:cNvSpPr>
          <p:nvPr>
            <p:ph type="body" sz="quarter" idx="10"/>
          </p:nvPr>
        </p:nvSpPr>
        <p:spPr>
          <a:xfrm>
            <a:off x="304800" y="1752600"/>
            <a:ext cx="8382000" cy="4533549"/>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我的救主</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無罪的羔羊</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因我過犯</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來世間受苦</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endParaRPr lang="zh-TW" altLang="en-US" sz="54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20161030\1st Worship\lamb.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 name="Title 1"/>
          <p:cNvSpPr>
            <a:spLocks noGrp="1"/>
          </p:cNvSpPr>
          <p:nvPr>
            <p:ph type="title"/>
          </p:nvPr>
        </p:nvSpPr>
        <p:spPr>
          <a:xfrm>
            <a:off x="457200" y="609600"/>
            <a:ext cx="8382000" cy="747897"/>
          </a:xfrm>
        </p:spPr>
        <p:txBody>
          <a:bodyPr/>
          <a:lstStyle/>
          <a:p>
            <a:pPr algn="ctr"/>
            <a:r>
              <a:rPr lang="en-US" altLang="zh-TW" sz="5400" b="1" dirty="0" smtClean="0">
                <a:solidFill>
                  <a:srgbClr val="7030A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		</a:t>
            </a:r>
            <a:r>
              <a:rPr lang="zh-TW" altLang="en-US" sz="5400" b="1" dirty="0" smtClean="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贖罪羔羊    </a:t>
            </a:r>
            <a:r>
              <a:rPr lang="zh-TW" altLang="en-US" sz="2800" dirty="0" smtClean="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胡至德</a:t>
            </a:r>
            <a:endParaRPr lang="zh-TW" altLang="en-US" sz="2800" dirty="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endParaRPr>
          </a:p>
        </p:txBody>
      </p:sp>
      <p:sp>
        <p:nvSpPr>
          <p:cNvPr id="14" name="Subtitle 2"/>
          <p:cNvSpPr>
            <a:spLocks noGrp="1"/>
          </p:cNvSpPr>
          <p:nvPr>
            <p:ph type="body" sz="quarter" idx="10"/>
          </p:nvPr>
        </p:nvSpPr>
        <p:spPr>
          <a:xfrm>
            <a:off x="304800" y="1752600"/>
            <a:ext cx="8382000" cy="4533549"/>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受鞭打釘上十架</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是祢聖潔的身體</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只為贖回</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我破敗的生命</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endParaRPr lang="zh-TW" altLang="en-US" sz="54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20161030\1st Worship\lamb.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 name="Title 1"/>
          <p:cNvSpPr>
            <a:spLocks noGrp="1"/>
          </p:cNvSpPr>
          <p:nvPr>
            <p:ph type="title"/>
          </p:nvPr>
        </p:nvSpPr>
        <p:spPr>
          <a:xfrm>
            <a:off x="457200" y="609600"/>
            <a:ext cx="8382000" cy="747897"/>
          </a:xfrm>
        </p:spPr>
        <p:txBody>
          <a:bodyPr/>
          <a:lstStyle/>
          <a:p>
            <a:pPr algn="ctr"/>
            <a:r>
              <a:rPr lang="en-US" altLang="zh-TW" sz="5400" b="1" dirty="0" smtClean="0">
                <a:solidFill>
                  <a:srgbClr val="7030A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		</a:t>
            </a:r>
            <a:r>
              <a:rPr lang="zh-TW" altLang="en-US" sz="5400" b="1" dirty="0" smtClean="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贖罪羔羊    </a:t>
            </a:r>
            <a:r>
              <a:rPr lang="zh-TW" altLang="en-US" sz="2800" dirty="0" smtClean="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胡至德</a:t>
            </a:r>
            <a:endParaRPr lang="zh-TW" altLang="en-US" sz="2800" dirty="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endParaRPr>
          </a:p>
        </p:txBody>
      </p:sp>
      <p:sp>
        <p:nvSpPr>
          <p:cNvPr id="14" name="Subtitle 2"/>
          <p:cNvSpPr>
            <a:spLocks noGrp="1"/>
          </p:cNvSpPr>
          <p:nvPr>
            <p:ph type="body" sz="quarter" idx="10"/>
          </p:nvPr>
        </p:nvSpPr>
        <p:spPr>
          <a:xfrm>
            <a:off x="228600" y="1828800"/>
            <a:ext cx="8382000" cy="3619452"/>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祢說擔當</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是我的憂患</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祢說背負</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是我的痛苦</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20161030\1st Worship\lamb.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 name="Title 1"/>
          <p:cNvSpPr>
            <a:spLocks noGrp="1"/>
          </p:cNvSpPr>
          <p:nvPr>
            <p:ph type="title"/>
          </p:nvPr>
        </p:nvSpPr>
        <p:spPr>
          <a:xfrm>
            <a:off x="457200" y="609600"/>
            <a:ext cx="8382000" cy="747897"/>
          </a:xfrm>
        </p:spPr>
        <p:txBody>
          <a:bodyPr/>
          <a:lstStyle/>
          <a:p>
            <a:pPr algn="ctr"/>
            <a:r>
              <a:rPr lang="en-US" altLang="zh-TW" sz="5400" b="1" dirty="0" smtClean="0">
                <a:solidFill>
                  <a:srgbClr val="7030A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		</a:t>
            </a:r>
            <a:r>
              <a:rPr lang="zh-TW" altLang="en-US" sz="5400" b="1" dirty="0" smtClean="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贖罪羔羊    </a:t>
            </a:r>
            <a:r>
              <a:rPr lang="zh-TW" altLang="en-US" sz="2800" dirty="0" smtClean="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胡至德</a:t>
            </a:r>
            <a:endParaRPr lang="zh-TW" altLang="en-US" sz="2800" dirty="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endParaRPr>
          </a:p>
        </p:txBody>
      </p:sp>
      <p:sp>
        <p:nvSpPr>
          <p:cNvPr id="14" name="Subtitle 2"/>
          <p:cNvSpPr>
            <a:spLocks noGrp="1"/>
          </p:cNvSpPr>
          <p:nvPr>
            <p:ph type="body" sz="quarter" idx="10"/>
          </p:nvPr>
        </p:nvSpPr>
        <p:spPr>
          <a:xfrm>
            <a:off x="381000" y="1828800"/>
            <a:ext cx="8382000" cy="3619452"/>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祢將我一生罪孽</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全都歸自己身上</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使我生命</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因祢能得潔淨</a:t>
            </a:r>
            <a:endParaRPr lang="zh-TW" altLang="en-US" sz="5600" b="1"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20161030\1st Worship\lamb.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 name="Title 1"/>
          <p:cNvSpPr>
            <a:spLocks noGrp="1"/>
          </p:cNvSpPr>
          <p:nvPr>
            <p:ph type="title"/>
          </p:nvPr>
        </p:nvSpPr>
        <p:spPr>
          <a:xfrm>
            <a:off x="457200" y="609600"/>
            <a:ext cx="8382000" cy="747897"/>
          </a:xfrm>
        </p:spPr>
        <p:txBody>
          <a:bodyPr/>
          <a:lstStyle/>
          <a:p>
            <a:pPr algn="ctr"/>
            <a:r>
              <a:rPr lang="en-US" altLang="zh-TW" sz="5400" b="1" dirty="0" smtClean="0">
                <a:solidFill>
                  <a:srgbClr val="7030A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		</a:t>
            </a:r>
            <a:r>
              <a:rPr lang="zh-TW" altLang="en-US" sz="5400" b="1" dirty="0" smtClean="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贖罪羔羊    </a:t>
            </a:r>
            <a:r>
              <a:rPr lang="zh-TW" altLang="en-US" sz="2800" dirty="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胡至德</a:t>
            </a:r>
          </a:p>
        </p:txBody>
      </p:sp>
      <p:sp>
        <p:nvSpPr>
          <p:cNvPr id="14" name="Subtitle 2"/>
          <p:cNvSpPr>
            <a:spLocks noGrp="1"/>
          </p:cNvSpPr>
          <p:nvPr>
            <p:ph type="body" sz="quarter" idx="10"/>
          </p:nvPr>
        </p:nvSpPr>
        <p:spPr>
          <a:xfrm>
            <a:off x="381000" y="1676400"/>
            <a:ext cx="8382000" cy="3619452"/>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雖然受苦</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祢卻沉默不開口</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神的兒子</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為我不救自己</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20161030\1st Worship\lamb.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 name="Title 1"/>
          <p:cNvSpPr>
            <a:spLocks noGrp="1"/>
          </p:cNvSpPr>
          <p:nvPr>
            <p:ph type="title"/>
          </p:nvPr>
        </p:nvSpPr>
        <p:spPr>
          <a:xfrm>
            <a:off x="457200" y="609600"/>
            <a:ext cx="8382000" cy="747897"/>
          </a:xfrm>
        </p:spPr>
        <p:txBody>
          <a:bodyPr/>
          <a:lstStyle/>
          <a:p>
            <a:pPr algn="ctr"/>
            <a:r>
              <a:rPr lang="en-US" altLang="zh-TW" sz="5400" b="1" dirty="0" smtClean="0">
                <a:solidFill>
                  <a:srgbClr val="7030A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		</a:t>
            </a:r>
            <a:r>
              <a:rPr lang="zh-TW" altLang="en-US" sz="5400" b="1" dirty="0" smtClean="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贖罪羔羊    </a:t>
            </a:r>
            <a:r>
              <a:rPr lang="zh-TW" altLang="en-US" sz="2800" dirty="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胡至德</a:t>
            </a:r>
          </a:p>
        </p:txBody>
      </p:sp>
      <p:sp>
        <p:nvSpPr>
          <p:cNvPr id="14" name="Subtitle 2"/>
          <p:cNvSpPr>
            <a:spLocks noGrp="1"/>
          </p:cNvSpPr>
          <p:nvPr>
            <p:ph type="body" sz="quarter" idx="10"/>
          </p:nvPr>
        </p:nvSpPr>
        <p:spPr>
          <a:xfrm>
            <a:off x="381000" y="1676400"/>
            <a:ext cx="8382000" cy="3619452"/>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不是釘子</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將祢留在十架上</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是祢無邊無際</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長闊高深的愛</a:t>
            </a:r>
            <a:endParaRPr lang="zh-TW" altLang="en-US" sz="5600" b="1"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20161030\1st Worship\lamb.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 name="Title 1"/>
          <p:cNvSpPr>
            <a:spLocks noGrp="1"/>
          </p:cNvSpPr>
          <p:nvPr>
            <p:ph type="title"/>
          </p:nvPr>
        </p:nvSpPr>
        <p:spPr>
          <a:xfrm>
            <a:off x="457200" y="609600"/>
            <a:ext cx="8382000" cy="747897"/>
          </a:xfrm>
        </p:spPr>
        <p:txBody>
          <a:bodyPr/>
          <a:lstStyle/>
          <a:p>
            <a:pPr algn="ctr"/>
            <a:r>
              <a:rPr lang="en-US" altLang="zh-TW" sz="5400" b="1" dirty="0" smtClean="0">
                <a:solidFill>
                  <a:srgbClr val="7030A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		</a:t>
            </a:r>
            <a:r>
              <a:rPr lang="zh-TW" altLang="en-US" sz="5400" b="1" dirty="0" smtClean="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贖罪羔羊    </a:t>
            </a:r>
            <a:r>
              <a:rPr lang="zh-TW" altLang="en-US" sz="2800" dirty="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胡至德</a:t>
            </a:r>
          </a:p>
        </p:txBody>
      </p:sp>
      <p:sp>
        <p:nvSpPr>
          <p:cNvPr id="14" name="Subtitle 2"/>
          <p:cNvSpPr>
            <a:spLocks noGrp="1"/>
          </p:cNvSpPr>
          <p:nvPr>
            <p:ph type="body" sz="quarter" idx="10"/>
          </p:nvPr>
        </p:nvSpPr>
        <p:spPr>
          <a:xfrm>
            <a:off x="381000" y="1828800"/>
            <a:ext cx="8382000" cy="3619452"/>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祢受刑罰</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我得享平安</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祢受鞭傷</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我得著醫治</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20161030\1st Worship\lamb.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 name="Title 1"/>
          <p:cNvSpPr>
            <a:spLocks noGrp="1"/>
          </p:cNvSpPr>
          <p:nvPr>
            <p:ph type="title"/>
          </p:nvPr>
        </p:nvSpPr>
        <p:spPr>
          <a:xfrm>
            <a:off x="457200" y="609600"/>
            <a:ext cx="8382000" cy="747897"/>
          </a:xfrm>
        </p:spPr>
        <p:txBody>
          <a:bodyPr/>
          <a:lstStyle/>
          <a:p>
            <a:pPr algn="ctr"/>
            <a:r>
              <a:rPr lang="en-US" altLang="zh-TW" sz="5400" b="1" dirty="0" smtClean="0">
                <a:solidFill>
                  <a:srgbClr val="7030A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		</a:t>
            </a:r>
            <a:r>
              <a:rPr lang="zh-TW" altLang="en-US" sz="5400" b="1" dirty="0" smtClean="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贖罪羔羊    </a:t>
            </a:r>
            <a:r>
              <a:rPr lang="zh-TW" altLang="en-US" sz="2800" dirty="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胡至德</a:t>
            </a:r>
          </a:p>
        </p:txBody>
      </p:sp>
      <p:sp>
        <p:nvSpPr>
          <p:cNvPr id="14" name="Subtitle 2"/>
          <p:cNvSpPr>
            <a:spLocks noGrp="1"/>
          </p:cNvSpPr>
          <p:nvPr>
            <p:ph type="body" sz="quarter" idx="10"/>
          </p:nvPr>
        </p:nvSpPr>
        <p:spPr>
          <a:xfrm>
            <a:off x="304800" y="1752600"/>
            <a:ext cx="8382000" cy="4567404"/>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因為祢流出的血</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將我污穢全洗盡</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我的過犯</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已經離我遠去</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20161030\1st Worship\lamb.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 name="Title 1"/>
          <p:cNvSpPr>
            <a:spLocks noGrp="1"/>
          </p:cNvSpPr>
          <p:nvPr>
            <p:ph type="title"/>
          </p:nvPr>
        </p:nvSpPr>
        <p:spPr>
          <a:xfrm>
            <a:off x="457200" y="609600"/>
            <a:ext cx="8382000" cy="747897"/>
          </a:xfrm>
        </p:spPr>
        <p:txBody>
          <a:bodyPr/>
          <a:lstStyle/>
          <a:p>
            <a:pPr algn="ctr"/>
            <a:r>
              <a:rPr lang="en-US" altLang="zh-TW" sz="5400" b="1" dirty="0" smtClean="0">
                <a:solidFill>
                  <a:srgbClr val="7030A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		</a:t>
            </a:r>
            <a:r>
              <a:rPr lang="zh-TW" altLang="en-US" sz="5400" b="1" dirty="0" smtClean="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贖罪羔羊    </a:t>
            </a:r>
            <a:r>
              <a:rPr lang="zh-TW" altLang="en-US" sz="2800" dirty="0">
                <a:solidFill>
                  <a:srgbClr val="FFFF00"/>
                </a:solidFill>
                <a:effectLst>
                  <a:innerShdw blurRad="63500" dist="50800" dir="13500000">
                    <a:srgbClr val="FF0000">
                      <a:alpha val="50000"/>
                    </a:srgbClr>
                  </a:innerShdw>
                </a:effectLst>
                <a:latin typeface="楷体" panose="02010609060101010101" pitchFamily="49" charset="-122"/>
                <a:ea typeface="楷体" panose="02010609060101010101" pitchFamily="49" charset="-122"/>
              </a:rPr>
              <a:t>胡至德</a:t>
            </a:r>
          </a:p>
        </p:txBody>
      </p:sp>
      <p:sp>
        <p:nvSpPr>
          <p:cNvPr id="14" name="Subtitle 2"/>
          <p:cNvSpPr>
            <a:spLocks noGrp="1"/>
          </p:cNvSpPr>
          <p:nvPr>
            <p:ph type="body" sz="quarter" idx="10"/>
          </p:nvPr>
        </p:nvSpPr>
        <p:spPr>
          <a:xfrm>
            <a:off x="381000" y="2133600"/>
            <a:ext cx="8382000" cy="2215991"/>
          </a:xfrm>
        </p:spPr>
        <p:txBody>
          <a:bodyPr/>
          <a:lstStyle/>
          <a:p>
            <a:pPr marL="0" indent="0" algn="ctr">
              <a:buNone/>
            </a:pPr>
            <a:r>
              <a:rPr lang="zh-TW" altLang="en-US" sz="72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因你的愛</a:t>
            </a:r>
            <a:endParaRPr lang="en-US" altLang="zh-TW" sz="72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72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我得著新生命</a:t>
            </a:r>
            <a:endParaRPr lang="zh-TW" altLang="en-US" sz="7200" b="1"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477</TotalTime>
  <Words>1121</Words>
  <Application>Microsoft Office PowerPoint</Application>
  <PresentationFormat>On-screen Show (4:3)</PresentationFormat>
  <Paragraphs>80</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  贖罪羔羊    胡至德</vt:lpstr>
      <vt:lpstr>  贖罪羔羊    胡至德</vt:lpstr>
      <vt:lpstr>  贖罪羔羊    胡至德</vt:lpstr>
      <vt:lpstr>  贖罪羔羊    胡至德</vt:lpstr>
      <vt:lpstr>  贖罪羔羊    胡至德</vt:lpstr>
      <vt:lpstr>  贖罪羔羊    胡至德</vt:lpstr>
      <vt:lpstr>  贖罪羔羊    胡至德</vt:lpstr>
      <vt:lpstr>  贖罪羔羊    胡至德</vt:lpstr>
      <vt:lpstr>  贖罪羔羊    胡至德</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74</cp:revision>
  <dcterms:created xsi:type="dcterms:W3CDTF">2015-02-07T13:24:58Z</dcterms:created>
  <dcterms:modified xsi:type="dcterms:W3CDTF">2016-10-27T23:30:10Z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