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4180227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18849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94641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882778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48219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55852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2/16/2016 9:56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8372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90800"/>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有福的確據</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905000"/>
            <a:ext cx="8382000" cy="3323987"/>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福的確</a:t>
            </a:r>
            <a:r>
              <a:rPr lang="zh-TW" altLang="en-US" sz="5400" dirty="0" smtClean="0">
                <a:latin typeface="楷体" panose="02010609060101010101" pitchFamily="49" charset="-122"/>
                <a:ea typeface="楷体" panose="02010609060101010101" pitchFamily="49" charset="-122"/>
              </a:rPr>
              <a:t>據耶</a:t>
            </a:r>
            <a:r>
              <a:rPr lang="zh-TW" altLang="en-US" sz="5400" dirty="0">
                <a:latin typeface="楷体" panose="02010609060101010101" pitchFamily="49" charset="-122"/>
                <a:ea typeface="楷体" panose="02010609060101010101" pitchFamily="49" charset="-122"/>
              </a:rPr>
              <a:t>穌屬我</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何等的榮耀向我顯明</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得救贖成為上帝後嗣</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藉寶血洗罪聖靈再生</a:t>
            </a: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857613"/>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p>
        </p:txBody>
      </p:sp>
    </p:spTree>
    <p:extLst>
      <p:ext uri="{BB962C8B-B14F-4D97-AF65-F5344CB8AC3E}">
        <p14:creationId xmlns:p14="http://schemas.microsoft.com/office/powerpoint/2010/main" val="16812987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905000"/>
            <a:ext cx="8382000" cy="3323987"/>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完</a:t>
            </a:r>
            <a:r>
              <a:rPr lang="zh-TW" altLang="en-US" sz="5400" dirty="0">
                <a:latin typeface="楷体" panose="02010609060101010101" pitchFamily="49" charset="-122"/>
                <a:ea typeface="楷体" panose="02010609060101010101" pitchFamily="49" charset="-122"/>
              </a:rPr>
              <a:t>全順服主滿心歡喜</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天堂的榮耀顯在心裡</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彷彿有聖使從天降臨</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報明主仁愛並祂慈悲</a:t>
            </a:r>
          </a:p>
        </p:txBody>
      </p:sp>
    </p:spTree>
    <p:extLst>
      <p:ext uri="{BB962C8B-B14F-4D97-AF65-F5344CB8AC3E}">
        <p14:creationId xmlns:p14="http://schemas.microsoft.com/office/powerpoint/2010/main" val="3813837838"/>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857613"/>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p>
        </p:txBody>
      </p:sp>
    </p:spTree>
    <p:extLst>
      <p:ext uri="{BB962C8B-B14F-4D97-AF65-F5344CB8AC3E}">
        <p14:creationId xmlns:p14="http://schemas.microsoft.com/office/powerpoint/2010/main" val="22164120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905000"/>
            <a:ext cx="8382000" cy="3323987"/>
          </a:xfrm>
        </p:spPr>
        <p:txBody>
          <a:bodyPr/>
          <a:lstStyle/>
          <a:p>
            <a:pPr marL="0" indent="0" algn="ctr">
              <a:lnSpc>
                <a:spcPct val="100000"/>
              </a:lnSpc>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完</a:t>
            </a:r>
            <a:r>
              <a:rPr lang="zh-TW" altLang="en-US" sz="5400" dirty="0">
                <a:latin typeface="楷体" panose="02010609060101010101" pitchFamily="49" charset="-122"/>
                <a:ea typeface="楷体" panose="02010609060101010101" pitchFamily="49" charset="-122"/>
              </a:rPr>
              <a:t>全獻給主萬事安寧</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榮耀的聖靈充滿我心</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時刻仰望主儆醒等候</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不住的祈禱到主再臨</a:t>
            </a:r>
          </a:p>
        </p:txBody>
      </p:sp>
    </p:spTree>
    <p:extLst>
      <p:ext uri="{BB962C8B-B14F-4D97-AF65-F5344CB8AC3E}">
        <p14:creationId xmlns:p14="http://schemas.microsoft.com/office/powerpoint/2010/main" val="310535148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有福的確據</a:t>
            </a:r>
          </a:p>
        </p:txBody>
      </p:sp>
      <p:sp>
        <p:nvSpPr>
          <p:cNvPr id="3" name="Subtitle 2"/>
          <p:cNvSpPr>
            <a:spLocks noGrp="1"/>
          </p:cNvSpPr>
          <p:nvPr>
            <p:ph type="body" sz="quarter" idx="10"/>
          </p:nvPr>
        </p:nvSpPr>
        <p:spPr>
          <a:xfrm>
            <a:off x="381000" y="1857613"/>
            <a:ext cx="8382000" cy="3323987"/>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這是我信息是我詩歌</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讚美我救主晝夜不息</a:t>
            </a:r>
          </a:p>
        </p:txBody>
      </p:sp>
    </p:spTree>
    <p:extLst>
      <p:ext uri="{BB962C8B-B14F-4D97-AF65-F5344CB8AC3E}">
        <p14:creationId xmlns:p14="http://schemas.microsoft.com/office/powerpoint/2010/main" val="233572938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90</TotalTime>
  <Words>806</Words>
  <Application>Microsoft Office PowerPoint</Application>
  <PresentationFormat>On-screen Show (4:3)</PresentationFormat>
  <Paragraphs>41</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有福的確據</vt:lpstr>
      <vt:lpstr>有福的確據</vt:lpstr>
      <vt:lpstr>有福的確據</vt:lpstr>
      <vt:lpstr>有福的確據</vt:lpstr>
      <vt:lpstr>有福的確據</vt:lpstr>
      <vt:lpstr>有福的確據</vt:lpstr>
      <vt:lpstr>有福的確據</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20</cp:revision>
  <dcterms:created xsi:type="dcterms:W3CDTF">2015-02-07T13:24:58Z</dcterms:created>
  <dcterms:modified xsi:type="dcterms:W3CDTF">2016-02-17T02:59:47Z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