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11/27/2015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11/27/2015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11/27/2015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977152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11/27/2015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2129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11/27/2015 5:57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51183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祢</a:t>
            </a:r>
            <a:r>
              <a:rPr lang="zh-TW" altLang="en-US" dirty="0" smtClean="0">
                <a:effectLst/>
                <a:latin typeface="楷体" panose="02010609060101010101" pitchFamily="49" charset="-122"/>
                <a:ea typeface="楷体" panose="02010609060101010101" pitchFamily="49" charset="-122"/>
              </a:rPr>
              <a:t>坐</a:t>
            </a:r>
            <a:r>
              <a:rPr lang="zh-TW" altLang="en-US" dirty="0">
                <a:effectLst/>
                <a:latin typeface="楷体" panose="02010609060101010101" pitchFamily="49" charset="-122"/>
                <a:ea typeface="楷体" panose="02010609060101010101" pitchFamily="49" charset="-122"/>
              </a:rPr>
              <a:t>著為王</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滿</a:t>
            </a:r>
            <a:r>
              <a:rPr lang="zh-TW" altLang="en-US" sz="5400" dirty="0">
                <a:latin typeface="楷体" panose="02010609060101010101" pitchFamily="49" charset="-122"/>
                <a:ea typeface="楷体" panose="02010609060101010101" pitchFamily="49" charset="-122"/>
              </a:rPr>
              <a:t>有憐憫和恩</a:t>
            </a:r>
            <a:r>
              <a:rPr lang="zh-TW" altLang="en-US" sz="5400" dirty="0" smtClean="0">
                <a:latin typeface="楷体" panose="02010609060101010101" pitchFamily="49" charset="-122"/>
                <a:ea typeface="楷体" panose="02010609060101010101" pitchFamily="49" charset="-122"/>
              </a:rPr>
              <a:t>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投靠</a:t>
            </a:r>
            <a:r>
              <a:rPr lang="zh-TW" altLang="en-US" sz="5400" dirty="0" smtClean="0">
                <a:latin typeface="楷体" panose="02010609060101010101" pitchFamily="49" charset="-122"/>
                <a:ea typeface="楷体" panose="02010609060101010101" pitchFamily="49" charset="-122"/>
              </a:rPr>
              <a:t>在祢翅</a:t>
            </a:r>
            <a:r>
              <a:rPr lang="zh-TW" altLang="en-US" sz="5400" dirty="0">
                <a:latin typeface="楷体" panose="02010609060101010101" pitchFamily="49" charset="-122"/>
                <a:ea typeface="楷体" panose="02010609060101010101" pitchFamily="49" charset="-122"/>
              </a:rPr>
              <a:t>膀蔭下</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當我回</a:t>
            </a:r>
            <a:r>
              <a:rPr lang="zh-TW" altLang="en-US" sz="5400" dirty="0" smtClean="0">
                <a:latin typeface="楷体" panose="02010609060101010101" pitchFamily="49" charset="-122"/>
                <a:ea typeface="楷体" panose="02010609060101010101" pitchFamily="49" charset="-122"/>
              </a:rPr>
              <a:t>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宿雖然有哭</a:t>
            </a:r>
            <a:r>
              <a:rPr lang="zh-TW" altLang="en-US" sz="5400" dirty="0" smtClean="0">
                <a:latin typeface="楷体" panose="02010609060101010101" pitchFamily="49" charset="-122"/>
                <a:ea typeface="楷体" panose="02010609060101010101" pitchFamily="49" charset="-122"/>
              </a:rPr>
              <a:t>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早</a:t>
            </a:r>
            <a:r>
              <a:rPr lang="zh-TW" altLang="en-US" sz="5400" dirty="0">
                <a:latin typeface="楷体" panose="02010609060101010101" pitchFamily="49" charset="-122"/>
                <a:ea typeface="楷体" panose="02010609060101010101" pitchFamily="49" charset="-122"/>
              </a:rPr>
              <a:t>晨必歡呼喜樂</a:t>
            </a:r>
          </a:p>
        </p:txBody>
      </p:sp>
    </p:spTree>
    <p:extLst>
      <p:ext uri="{BB962C8B-B14F-4D97-AF65-F5344CB8AC3E}">
        <p14:creationId xmlns:p14="http://schemas.microsoft.com/office/powerpoint/2010/main" val="23614074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著為</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永永遠</a:t>
            </a:r>
            <a:r>
              <a:rPr lang="zh-TW" altLang="en-US" sz="5400" dirty="0" smtClean="0">
                <a:latin typeface="楷体" panose="02010609060101010101" pitchFamily="49" charset="-122"/>
                <a:ea typeface="楷体" panose="02010609060101010101" pitchFamily="49" charset="-122"/>
              </a:rPr>
              <a:t>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洪水翻</a:t>
            </a:r>
            <a:r>
              <a:rPr lang="zh-TW" altLang="en-US" sz="5400" dirty="0" smtClean="0">
                <a:latin typeface="楷体" panose="02010609060101010101" pitchFamily="49" charset="-122"/>
                <a:ea typeface="楷体" panose="02010609060101010101" pitchFamily="49" charset="-122"/>
              </a:rPr>
              <a:t>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堅定仰</a:t>
            </a:r>
            <a:r>
              <a:rPr lang="zh-TW" altLang="en-US" sz="5400" dirty="0" smtClean="0">
                <a:latin typeface="楷体" panose="02010609060101010101" pitchFamily="49" charset="-122"/>
                <a:ea typeface="楷体" panose="02010609060101010101" pitchFamily="49" charset="-122"/>
              </a:rPr>
              <a:t>望</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8609288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著為</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垂</a:t>
            </a:r>
            <a:r>
              <a:rPr lang="zh-TW" altLang="en-US" sz="5400" dirty="0">
                <a:latin typeface="楷体" panose="02010609060101010101" pitchFamily="49" charset="-122"/>
                <a:ea typeface="楷体" panose="02010609060101010101" pitchFamily="49" charset="-122"/>
              </a:rPr>
              <a:t>聽我呼</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我靈甦</a:t>
            </a:r>
            <a:r>
              <a:rPr lang="zh-TW" altLang="en-US" sz="5400" dirty="0" smtClean="0">
                <a:latin typeface="楷体" panose="02010609060101010101" pitchFamily="49" charset="-122"/>
                <a:ea typeface="楷体" panose="02010609060101010101" pitchFamily="49" charset="-122"/>
              </a:rPr>
              <a:t>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復活的生命</a:t>
            </a:r>
          </a:p>
        </p:txBody>
      </p:sp>
    </p:spTree>
    <p:extLst>
      <p:ext uri="{BB962C8B-B14F-4D97-AF65-F5344CB8AC3E}">
        <p14:creationId xmlns:p14="http://schemas.microsoft.com/office/powerpoint/2010/main" val="34703608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33</TotalTime>
  <Words>615</Words>
  <Application>Microsoft Office PowerPoint</Application>
  <PresentationFormat>On-screen Show (4:3)</PresentationFormat>
  <Paragraphs>39</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祢坐著為王</vt:lpstr>
      <vt:lpstr>祢坐著為王</vt:lpstr>
      <vt:lpstr>祢坐著為王</vt:lpstr>
      <vt:lpstr>祢坐著為王</vt:lpstr>
      <vt:lpstr>祢坐著為王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10</cp:revision>
  <dcterms:created xsi:type="dcterms:W3CDTF">2015-02-07T13:24:58Z</dcterms:created>
  <dcterms:modified xsi:type="dcterms:W3CDTF">2015-11-27T22:57:35Z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