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99"/>
    <a:srgbClr val="FF8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31"/>
  </p:normalViewPr>
  <p:slideViewPr>
    <p:cSldViewPr snapToGrid="0" snapToObjects="1">
      <p:cViewPr varScale="1">
        <p:scale>
          <a:sx n="63" d="100"/>
          <a:sy n="63" d="100"/>
        </p:scale>
        <p:origin x="4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7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3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5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8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4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1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14A4-1FC9-5B4E-8A74-719394DB35FF}" type="datetimeFigureOut">
              <a:rPr lang="en-US" smtClean="0"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C974-2E06-2E4E-8B7A-37B68A46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b="24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8038"/>
            <a:ext cx="7772400" cy="2387600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最深愛的主</a:t>
            </a:r>
            <a:endParaRPr lang="en-US" sz="80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71057"/>
            <a:ext cx="6858000" cy="1655762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最深愛</a:t>
            </a:r>
            <a:r>
              <a:rPr lang="zh-TW" altLang="en-US" sz="4800" dirty="0" smtClean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的媽咪</a:t>
            </a:r>
            <a:endParaRPr lang="en-US" sz="4800" dirty="0">
              <a:solidFill>
                <a:srgbClr val="FF4399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13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b="24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7524"/>
            <a:ext cx="7886700" cy="5870575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奇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妙恩典 奇妙作為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唯有祢 唯有祢 掌管一切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奇妙君王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奇妙作為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唯有祢 唯有祢 時時同在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28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b="24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98500"/>
            <a:ext cx="7886700" cy="5478463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愛祢</a:t>
            </a:r>
            <a:r>
              <a:rPr lang="en-US" altLang="zh-TW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是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我這一生最深愛的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主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愛祢愛祢</a:t>
            </a:r>
            <a:r>
              <a:rPr lang="en-US" altLang="zh-TW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愛祢愛祢</a:t>
            </a:r>
            <a:endParaRPr lang="en-US" altLang="zh-TW" sz="48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是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我這一生永遠的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依靠</a:t>
            </a:r>
            <a:endParaRPr lang="en-US" sz="48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26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b="24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"/>
            <a:ext cx="8839200" cy="6492240"/>
          </a:xfrm>
          <a:effectLst>
            <a:outerShdw blurRad="50800" dist="50800" dir="2700000" algn="tl" rotWithShape="0">
              <a:prstClr val="black">
                <a:alpha val="5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是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奇妙君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王</a:t>
            </a:r>
            <a:r>
              <a:rPr lang="en-US" altLang="zh-TW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彰顯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奇妙的作為 </a:t>
            </a:r>
            <a:endParaRPr lang="en-US" altLang="zh-TW" sz="40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祢深出祢手</a:t>
            </a:r>
            <a:r>
              <a:rPr lang="en-US" altLang="zh-TW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因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掌管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一切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雖然世上人們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忙碌</a:t>
            </a:r>
            <a:r>
              <a:rPr lang="en-US" altLang="zh-TW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東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奔西跑來來去去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唯有祢</a:t>
            </a:r>
            <a:r>
              <a:rPr lang="en-US" altLang="zh-TW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唯有祢 時時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與我同行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是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我一生最深愛的主 </a:t>
            </a:r>
            <a:endParaRPr lang="en-US" altLang="zh-TW" sz="40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我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要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愛祢</a:t>
            </a:r>
            <a:r>
              <a:rPr lang="en-US" altLang="zh-TW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永遠愛祢</a:t>
            </a:r>
            <a:endParaRPr lang="en-US" altLang="zh-TW" sz="40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你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為我所做的一切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一切</a:t>
            </a:r>
            <a:r>
              <a:rPr lang="en-US" altLang="zh-TW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br>
              <a:rPr lang="en-US" altLang="zh-TW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</a:b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祢那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奇妙的恩典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為了愛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我</a:t>
            </a:r>
            <a:r>
              <a:rPr lang="en-US" altLang="zh-TW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0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0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我永不改變 </a:t>
            </a:r>
            <a:endParaRPr lang="en-US" sz="40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449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b="24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7524"/>
            <a:ext cx="7886700" cy="5870575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奇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妙恩典 奇妙作為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唯有祢 唯有祢 掌管一切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奇妙君王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奇妙作為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唯有祢 唯有祢 時時同在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390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b="24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98500"/>
            <a:ext cx="7886700" cy="5478463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愛祢</a:t>
            </a:r>
            <a:r>
              <a:rPr lang="en-US" altLang="zh-TW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是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我這一生最深愛的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主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愛祢愛祢</a:t>
            </a:r>
            <a:r>
              <a:rPr lang="en-US" altLang="zh-TW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愛祢愛祢</a:t>
            </a:r>
            <a:endParaRPr lang="en-US" altLang="zh-TW" sz="48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是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我這一生永遠的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依靠</a:t>
            </a:r>
            <a:endParaRPr lang="en-US" sz="48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83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b="24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98500"/>
            <a:ext cx="7886700" cy="5478463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愛祢</a:t>
            </a:r>
            <a:r>
              <a:rPr lang="en-US" altLang="zh-TW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是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我這一生最深愛的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主</a:t>
            </a: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愛祢愛祢</a:t>
            </a:r>
            <a:r>
              <a:rPr lang="en-US" altLang="zh-TW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愛祢愛祢</a:t>
            </a:r>
            <a:endParaRPr lang="en-US" altLang="zh-TW" sz="48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祢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是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我這一生永遠的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依靠</a:t>
            </a:r>
            <a:endParaRPr lang="en-US" sz="4800" dirty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39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b="245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98500"/>
            <a:ext cx="7886700" cy="547846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 smtClean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妳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 smtClean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妳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愛</a:t>
            </a:r>
            <a:r>
              <a:rPr lang="zh-TW" altLang="en-US" sz="4800" dirty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妳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妳</a:t>
            </a:r>
            <a:endParaRPr lang="en-US" altLang="zh-TW" sz="4800" dirty="0" smtClean="0">
              <a:solidFill>
                <a:srgbClr val="FF4399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妳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是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我這一生</a:t>
            </a:r>
            <a:r>
              <a:rPr lang="zh-TW" altLang="en-US" sz="4800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最愛的</a:t>
            </a:r>
            <a:r>
              <a:rPr lang="zh-TW" altLang="en-US" sz="4800" dirty="0" smtClean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媽咪</a:t>
            </a:r>
            <a:endParaRPr lang="en-US" altLang="zh-TW" sz="4800" dirty="0" smtClean="0">
              <a:solidFill>
                <a:srgbClr val="FF4399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4800" dirty="0" smtClean="0">
              <a:solidFill>
                <a:schemeClr val="bg1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妳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妳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愛</a:t>
            </a:r>
            <a:r>
              <a:rPr lang="zh-TW" altLang="en-US" sz="4800" dirty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妳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愛</a:t>
            </a:r>
            <a:r>
              <a:rPr lang="zh-TW" altLang="en-US" sz="4800" dirty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妳</a:t>
            </a:r>
            <a:endParaRPr lang="en-US" altLang="zh-TW" sz="4800" dirty="0">
              <a:solidFill>
                <a:srgbClr val="FF4399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妳</a:t>
            </a:r>
            <a:r>
              <a:rPr lang="zh-TW" altLang="en-US" sz="4800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是我這一生最愛的</a:t>
            </a:r>
            <a:r>
              <a:rPr lang="zh-TW" altLang="en-US" sz="4800" dirty="0">
                <a:solidFill>
                  <a:srgbClr val="FF4399"/>
                </a:solidFill>
                <a:latin typeface="SimHei" charset="-122"/>
                <a:ea typeface="SimHei" charset="-122"/>
                <a:cs typeface="SimHei" charset="-122"/>
              </a:rPr>
              <a:t>媽咪</a:t>
            </a:r>
            <a:endParaRPr lang="en-US" altLang="zh-TW" sz="4800" dirty="0">
              <a:solidFill>
                <a:srgbClr val="FF4399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664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248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SimHei</vt:lpstr>
      <vt:lpstr>Arial</vt:lpstr>
      <vt:lpstr>Calibri</vt:lpstr>
      <vt:lpstr>Calibri Light</vt:lpstr>
      <vt:lpstr>Office Theme</vt:lpstr>
      <vt:lpstr>最深愛的主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Jinsun Parque</dc:creator>
  <cp:lastModifiedBy>Administrator</cp:lastModifiedBy>
  <cp:revision>5</cp:revision>
  <dcterms:created xsi:type="dcterms:W3CDTF">2016-04-24T07:54:12Z</dcterms:created>
  <dcterms:modified xsi:type="dcterms:W3CDTF">2016-05-07T13:25:36Z</dcterms:modified>
</cp:coreProperties>
</file>