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60" r:id="rId5"/>
    <p:sldId id="281" r:id="rId6"/>
    <p:sldId id="282" r:id="rId7"/>
    <p:sldId id="283" r:id="rId8"/>
    <p:sldId id="284" r:id="rId9"/>
    <p:sldId id="285" r:id="rId10"/>
    <p:sldId id="286" r:id="rId11"/>
    <p:sldId id="287" r:id="rId12"/>
    <p:sldId id="288" r:id="rId13"/>
    <p:sldId id="290"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608345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727762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90039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08681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8:19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09506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7712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373222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645709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38241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92734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你開通了我的耳朵；</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我說</a:t>
            </a:r>
            <a:r>
              <a:rPr lang="zh-TW" altLang="en-US" sz="5400" dirty="0" smtClean="0">
                <a:solidFill>
                  <a:srgbClr val="FFFF00"/>
                </a:solidFill>
                <a:latin typeface="楷体" panose="02010609060101010101" pitchFamily="49" charset="-122"/>
                <a:ea typeface="楷体" panose="02010609060101010101" pitchFamily="49" charset="-122"/>
              </a:rPr>
              <a:t>：看</a:t>
            </a:r>
            <a:r>
              <a:rPr lang="zh-TW" altLang="en-US" sz="5400" dirty="0">
                <a:solidFill>
                  <a:srgbClr val="FFFF00"/>
                </a:solidFill>
                <a:latin typeface="楷体" panose="02010609060101010101" pitchFamily="49" charset="-122"/>
                <a:ea typeface="楷体" panose="02010609060101010101" pitchFamily="49" charset="-122"/>
              </a:rPr>
              <a:t>哪！我來了</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9258778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52807"/>
            <a:ext cx="8382000" cy="2409890"/>
          </a:xfrm>
        </p:spPr>
        <p:txBody>
          <a:bodyPr/>
          <a:lstStyle/>
          <a:p>
            <a:pPr marL="0" indent="0" algn="ctr">
              <a:buNone/>
            </a:pP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司</a:t>
            </a: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會</a:t>
            </a: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，會</a:t>
            </a:r>
            <a:r>
              <a:rPr lang="zh-TW" altLang="en-US" sz="5400" u="sng" dirty="0">
                <a:solidFill>
                  <a:schemeClr val="accent5">
                    <a:lumMod val="20000"/>
                    <a:lumOff val="80000"/>
                  </a:schemeClr>
                </a:solidFill>
                <a:latin typeface="楷体" panose="02010609060101010101" pitchFamily="49" charset="-122"/>
                <a:ea typeface="楷体" panose="02010609060101010101" pitchFamily="49" charset="-122"/>
              </a:rPr>
              <a:t>眾</a:t>
            </a:r>
            <a:endPar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齊聲</a:t>
            </a: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a:solidFill>
                  <a:schemeClr val="accent5">
                    <a:lumMod val="20000"/>
                    <a:lumOff val="80000"/>
                  </a:schemeClr>
                </a:solidFill>
                <a:latin typeface="楷体" panose="02010609060101010101" pitchFamily="49" charset="-122"/>
                <a:ea typeface="楷体" panose="02010609060101010101" pitchFamily="49" charset="-122"/>
              </a:rPr>
              <a:t>經卷上已經記載我的事；</a:t>
            </a:r>
            <a:endParaRPr lang="zh-TW" altLang="en-US" sz="5400" dirty="0">
              <a:solidFill>
                <a:schemeClr val="accent5">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5912870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我的　神啊！我樂意遵行你的旨意；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你的律法常在我的心裡</a:t>
            </a:r>
            <a:r>
              <a:rPr lang="zh-TW" altLang="en-US" sz="5400" dirty="0" smtClean="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sym typeface="Wingdings" panose="05000000000000000000" pitchFamily="2" charset="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5926651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我曾切切等候耶和華；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他轉向我，聽了我的呼求。</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862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他把我從荒蕪的坑裡，從泥沼中拉上來；</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他使我的腳站在磐石上，又使我的腳步穩定。</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7093252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862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他使我口唱新歌，讚美我們的　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許多人看見了，就必懼怕，並且要倚靠耶和華。</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0030486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52807"/>
            <a:ext cx="8382000" cy="1661993"/>
          </a:xfrm>
        </p:spPr>
        <p:txBody>
          <a:bodyPr/>
          <a:lstStyle/>
          <a:p>
            <a:pPr marL="0" indent="0" algn="ctr">
              <a:buNone/>
            </a:pP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司</a:t>
            </a: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會</a:t>
            </a: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，會</a:t>
            </a:r>
            <a:r>
              <a:rPr lang="zh-TW" altLang="en-US" sz="5400" u="sng" dirty="0">
                <a:solidFill>
                  <a:schemeClr val="accent5">
                    <a:lumMod val="20000"/>
                    <a:lumOff val="80000"/>
                  </a:schemeClr>
                </a:solidFill>
                <a:latin typeface="楷体" panose="02010609060101010101" pitchFamily="49" charset="-122"/>
                <a:ea typeface="楷体" panose="02010609060101010101" pitchFamily="49" charset="-122"/>
              </a:rPr>
              <a:t>眾</a:t>
            </a:r>
            <a:endPar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齊聲</a:t>
            </a: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倚</a:t>
            </a:r>
            <a:r>
              <a:rPr lang="zh-TW" altLang="en-US" sz="5400" dirty="0">
                <a:solidFill>
                  <a:schemeClr val="accent5">
                    <a:lumMod val="20000"/>
                    <a:lumOff val="80000"/>
                  </a:schemeClr>
                </a:solidFill>
                <a:latin typeface="楷体" panose="02010609060101010101" pitchFamily="49" charset="-122"/>
                <a:ea typeface="楷体" panose="02010609060101010101" pitchFamily="49" charset="-122"/>
              </a:rPr>
              <a:t>靠耶和華，</a:t>
            </a:r>
            <a:endParaRPr lang="zh-TW" altLang="en-US" sz="5400" dirty="0">
              <a:solidFill>
                <a:schemeClr val="accent5">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3340602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不轉向高傲和偏向虛謊的人的，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這人是有福的。</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567061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耶和華我的　神啊！你所行的奇事，並你向我們所懷的意念很多，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沒有人可以和你相比；</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795907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如果我要述說陳明，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也多到不能勝數。</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5214329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祭品和禮物不是你喜悅的。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燔祭和贖罪祭，不是你要求的。</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9692918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386</TotalTime>
  <Words>1564</Words>
  <Application>Microsoft Office PowerPoint</Application>
  <PresentationFormat>On-screen Show (4:3)</PresentationFormat>
  <Paragraphs>100</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楷体</vt:lpstr>
      <vt:lpstr>Arial</vt:lpstr>
      <vt:lpstr>Calibri</vt:lpstr>
      <vt:lpstr>Courier New</vt:lpstr>
      <vt:lpstr>Trebuchet MS</vt:lpstr>
      <vt:lpstr>Wingdings</vt:lpstr>
      <vt:lpstr>1_Purple Template 1 Trebuchet</vt:lpstr>
      <vt:lpstr>White with Courier font for code slides</vt:lpstr>
      <vt:lpstr>啟應 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84</cp:revision>
  <dcterms:created xsi:type="dcterms:W3CDTF">2015-02-07T13:24:58Z</dcterms:created>
  <dcterms:modified xsi:type="dcterms:W3CDTF">2016-04-08T12:25:31Z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