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9"/>
  </p:notesMasterIdLst>
  <p:sldIdLst>
    <p:sldId id="280" r:id="rId4"/>
    <p:sldId id="260" r:id="rId5"/>
    <p:sldId id="281" r:id="rId6"/>
    <p:sldId id="282" r:id="rId7"/>
    <p:sldId id="283" r:id="rId8"/>
    <p:sldId id="284" r:id="rId9"/>
    <p:sldId id="285" r:id="rId10"/>
    <p:sldId id="286" r:id="rId11"/>
    <p:sldId id="287" r:id="rId12"/>
    <p:sldId id="288" r:id="rId13"/>
    <p:sldId id="289" r:id="rId14"/>
    <p:sldId id="290" r:id="rId15"/>
    <p:sldId id="291" r:id="rId16"/>
    <p:sldId id="292" r:id="rId17"/>
    <p:sldId id="29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72" y="31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2.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4/12/2016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4/12/2016 10:44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21300079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4/12/2016 10:44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val="23231056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4/12/2016 10:44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p14="http://schemas.microsoft.com/office/powerpoint/2010/main" val="16511428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4/12/2016 10:44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p14="http://schemas.microsoft.com/office/powerpoint/2010/main" val="18983112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4/12/2016 10:44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13</a:t>
            </a:fld>
            <a:endParaRPr lang="en-US" dirty="0"/>
          </a:p>
        </p:txBody>
      </p:sp>
    </p:spTree>
    <p:extLst>
      <p:ext uri="{BB962C8B-B14F-4D97-AF65-F5344CB8AC3E}">
        <p14:creationId xmlns:p14="http://schemas.microsoft.com/office/powerpoint/2010/main" val="2424866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4/12/2016 10:44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14</a:t>
            </a:fld>
            <a:endParaRPr lang="en-US" dirty="0"/>
          </a:p>
        </p:txBody>
      </p:sp>
    </p:spTree>
    <p:extLst>
      <p:ext uri="{BB962C8B-B14F-4D97-AF65-F5344CB8AC3E}">
        <p14:creationId xmlns:p14="http://schemas.microsoft.com/office/powerpoint/2010/main" val="42560542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4/12/2016 10:44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15</a:t>
            </a:fld>
            <a:endParaRPr lang="en-US" dirty="0"/>
          </a:p>
        </p:txBody>
      </p:sp>
    </p:spTree>
    <p:extLst>
      <p:ext uri="{BB962C8B-B14F-4D97-AF65-F5344CB8AC3E}">
        <p14:creationId xmlns:p14="http://schemas.microsoft.com/office/powerpoint/2010/main" val="20615392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4/12/2016 10:44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21269125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4/12/2016 10:44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25580646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4/12/2016 10:44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14543179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4/12/2016 10:44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41243797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4/12/2016 10:44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18738111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4/12/2016 10:45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val="6465811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4/12/2016 10:51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val="11376685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4/12/2016 10:44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val="22913457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14600"/>
            <a:ext cx="7681913" cy="2057400"/>
          </a:xfrm>
        </p:spPr>
        <p:txBody>
          <a:bodyPr/>
          <a:lstStyle/>
          <a:p>
            <a:pPr algn="ctr">
              <a:lnSpc>
                <a:spcPct val="100000"/>
              </a:lnSpc>
            </a:pPr>
            <a:r>
              <a:rPr lang="zh-TW" altLang="en-US" dirty="0" smtClean="0">
                <a:effectLst/>
                <a:latin typeface="楷体" panose="02010609060101010101" pitchFamily="49" charset="-122"/>
                <a:ea typeface="楷体" panose="02010609060101010101" pitchFamily="49" charset="-122"/>
              </a:rPr>
              <a:t>啟應</a:t>
            </a:r>
            <a:r>
              <a:rPr lang="en-US" altLang="zh-TW" dirty="0" smtClean="0">
                <a:effectLst/>
                <a:latin typeface="楷体" panose="02010609060101010101" pitchFamily="49" charset="-122"/>
                <a:ea typeface="楷体" panose="02010609060101010101" pitchFamily="49" charset="-122"/>
              </a:rPr>
              <a:t/>
            </a:r>
            <a:br>
              <a:rPr lang="en-US" altLang="zh-TW" dirty="0" smtClean="0">
                <a:effectLst/>
                <a:latin typeface="楷体" panose="02010609060101010101" pitchFamily="49" charset="-122"/>
                <a:ea typeface="楷体" panose="02010609060101010101" pitchFamily="49" charset="-122"/>
              </a:rPr>
            </a:br>
            <a:r>
              <a:rPr lang="zh-CN" altLang="en-US" dirty="0" smtClean="0">
                <a:effectLst/>
                <a:latin typeface="楷体" panose="02010609060101010101" pitchFamily="49" charset="-122"/>
                <a:ea typeface="楷体" panose="02010609060101010101" pitchFamily="49" charset="-122"/>
              </a:rPr>
              <a:t>詩篇 </a:t>
            </a:r>
            <a:r>
              <a:rPr lang="en-US" altLang="zh-CN" dirty="0" smtClean="0">
                <a:effectLst/>
                <a:latin typeface="楷体" panose="02010609060101010101" pitchFamily="49" charset="-122"/>
                <a:ea typeface="楷体" panose="02010609060101010101" pitchFamily="49" charset="-122"/>
              </a:rPr>
              <a:t>42</a:t>
            </a:r>
            <a:endParaRPr lang="zh-TW" altLang="en-US" dirty="0">
              <a:effectLst/>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77070983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42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19200"/>
            <a:ext cx="8382000" cy="4985980"/>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你的瀑布一發聲，深淵就和深淵響應；</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你的洪濤和波浪都掩蓋了我。</a:t>
            </a:r>
          </a:p>
        </p:txBody>
      </p:sp>
    </p:spTree>
    <p:extLst>
      <p:ext uri="{BB962C8B-B14F-4D97-AF65-F5344CB8AC3E}">
        <p14:creationId xmlns:p14="http://schemas.microsoft.com/office/powerpoint/2010/main" val="67194503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42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19200"/>
            <a:ext cx="8382000" cy="4985980"/>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白天耶和華賜下他的慈愛；</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夜間我要向他歌頌，向賜我生命的　神禱告。</a:t>
            </a:r>
          </a:p>
        </p:txBody>
      </p:sp>
    </p:spTree>
    <p:extLst>
      <p:ext uri="{BB962C8B-B14F-4D97-AF65-F5344CB8AC3E}">
        <p14:creationId xmlns:p14="http://schemas.microsoft.com/office/powerpoint/2010/main" val="123222831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42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152400" y="1143000"/>
            <a:ext cx="8839200" cy="5392245"/>
          </a:xfrm>
        </p:spPr>
        <p:txBody>
          <a:bodyPr/>
          <a:lstStyle/>
          <a:p>
            <a:pPr marL="0" indent="0" algn="ctr">
              <a:buNone/>
            </a:pPr>
            <a:r>
              <a:rPr lang="zh-TW" altLang="en-US" sz="4800" u="sng" dirty="0">
                <a:solidFill>
                  <a:srgbClr val="FFC000"/>
                </a:solidFill>
                <a:latin typeface="楷体" panose="02010609060101010101" pitchFamily="49" charset="-122"/>
                <a:ea typeface="楷体" panose="02010609060101010101" pitchFamily="49" charset="-122"/>
              </a:rPr>
              <a:t>司</a:t>
            </a:r>
            <a:r>
              <a:rPr lang="zh-TW" altLang="en-US" sz="4800" u="sng" dirty="0" smtClean="0">
                <a:solidFill>
                  <a:srgbClr val="FFC000"/>
                </a:solidFill>
                <a:latin typeface="楷体" panose="02010609060101010101" pitchFamily="49" charset="-122"/>
                <a:ea typeface="楷体" panose="02010609060101010101" pitchFamily="49" charset="-122"/>
              </a:rPr>
              <a:t>會、會眾</a:t>
            </a:r>
            <a:endParaRPr lang="en-US" altLang="zh-TW" sz="4800" dirty="0">
              <a:solidFill>
                <a:srgbClr val="FFC000"/>
              </a:solidFill>
              <a:latin typeface="楷体" panose="02010609060101010101" pitchFamily="49" charset="-122"/>
              <a:ea typeface="楷体" panose="02010609060101010101" pitchFamily="49" charset="-122"/>
            </a:endParaRPr>
          </a:p>
          <a:p>
            <a:pPr marL="0" indent="0" algn="ctr">
              <a:buNone/>
            </a:pPr>
            <a:r>
              <a:rPr lang="en-US" altLang="zh-TW" sz="4800" dirty="0" smtClean="0">
                <a:solidFill>
                  <a:srgbClr val="FFC000"/>
                </a:solidFill>
                <a:latin typeface="楷体" panose="02010609060101010101" pitchFamily="49" charset="-122"/>
                <a:ea typeface="楷体" panose="02010609060101010101" pitchFamily="49" charset="-122"/>
              </a:rPr>
              <a:t>【</a:t>
            </a:r>
            <a:r>
              <a:rPr lang="zh-TW" altLang="en-US" sz="4800" dirty="0" smtClean="0">
                <a:solidFill>
                  <a:srgbClr val="FFC000"/>
                </a:solidFill>
                <a:latin typeface="楷体" panose="02010609060101010101" pitchFamily="49" charset="-122"/>
                <a:ea typeface="楷体" panose="02010609060101010101" pitchFamily="49" charset="-122"/>
              </a:rPr>
              <a:t>齊聲</a:t>
            </a:r>
            <a:r>
              <a:rPr lang="en-US" altLang="zh-TW" sz="4800" dirty="0" smtClean="0">
                <a:solidFill>
                  <a:srgbClr val="FFC000"/>
                </a:solidFill>
                <a:latin typeface="楷体" panose="02010609060101010101" pitchFamily="49" charset="-122"/>
                <a:ea typeface="楷体" panose="02010609060101010101" pitchFamily="49" charset="-122"/>
              </a:rPr>
              <a:t>】</a:t>
            </a:r>
            <a:r>
              <a:rPr lang="zh-TW" altLang="en-US" sz="4800" dirty="0" smtClean="0">
                <a:solidFill>
                  <a:srgbClr val="FFC000"/>
                </a:solidFill>
                <a:latin typeface="楷体" panose="02010609060101010101" pitchFamily="49" charset="-122"/>
                <a:ea typeface="楷体" panose="02010609060101010101" pitchFamily="49" charset="-122"/>
              </a:rPr>
              <a:t>我</a:t>
            </a:r>
            <a:r>
              <a:rPr lang="zh-TW" altLang="en-US" sz="4800" dirty="0">
                <a:solidFill>
                  <a:srgbClr val="FFC000"/>
                </a:solidFill>
                <a:latin typeface="楷体" panose="02010609060101010101" pitchFamily="49" charset="-122"/>
                <a:ea typeface="楷体" panose="02010609060101010101" pitchFamily="49" charset="-122"/>
              </a:rPr>
              <a:t>要對　神我的磐石說：</a:t>
            </a:r>
            <a:endParaRPr lang="en-US" altLang="zh-TW" sz="4800" dirty="0" smtClean="0">
              <a:solidFill>
                <a:srgbClr val="FFC000"/>
              </a:solidFill>
              <a:latin typeface="楷体" panose="02010609060101010101" pitchFamily="49" charset="-122"/>
              <a:ea typeface="楷体" panose="02010609060101010101" pitchFamily="49" charset="-122"/>
            </a:endParaRPr>
          </a:p>
          <a:p>
            <a:pPr marL="0" indent="0" algn="ctr">
              <a:buNone/>
            </a:pPr>
            <a:r>
              <a:rPr lang="zh-TW" altLang="en-US" sz="4800" u="sng" dirty="0" smtClean="0">
                <a:latin typeface="楷体" panose="02010609060101010101" pitchFamily="49" charset="-122"/>
                <a:ea typeface="楷体" panose="02010609060101010101" pitchFamily="49" charset="-122"/>
              </a:rPr>
              <a:t>司會</a:t>
            </a:r>
            <a:endParaRPr lang="en-US" altLang="zh-TW" sz="4800" dirty="0" smtClean="0">
              <a:latin typeface="楷体" panose="02010609060101010101" pitchFamily="49" charset="-122"/>
              <a:ea typeface="楷体" panose="02010609060101010101" pitchFamily="49" charset="-122"/>
            </a:endParaRPr>
          </a:p>
          <a:p>
            <a:pPr marL="0" indent="0" algn="ctr">
              <a:buNone/>
            </a:pP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啟</a:t>
            </a:r>
            <a:r>
              <a:rPr lang="en-US" altLang="zh-TW" sz="4800" dirty="0" smtClean="0">
                <a:latin typeface="楷体" panose="02010609060101010101" pitchFamily="49" charset="-122"/>
                <a:ea typeface="楷体" panose="02010609060101010101" pitchFamily="49" charset="-122"/>
              </a:rPr>
              <a:t>】</a:t>
            </a:r>
            <a:r>
              <a:rPr lang="zh-TW" altLang="en-US" sz="4800" dirty="0">
                <a:latin typeface="楷体" panose="02010609060101010101" pitchFamily="49" charset="-122"/>
                <a:ea typeface="楷体" panose="02010609060101010101" pitchFamily="49" charset="-122"/>
              </a:rPr>
              <a:t>「你為甚麼忘記我呢？</a:t>
            </a:r>
            <a:endParaRPr lang="en-US" altLang="zh-TW" sz="4800" dirty="0" smtClean="0">
              <a:latin typeface="楷体" panose="02010609060101010101" pitchFamily="49" charset="-122"/>
              <a:ea typeface="楷体" panose="02010609060101010101" pitchFamily="49" charset="-122"/>
            </a:endParaRPr>
          </a:p>
          <a:p>
            <a:pPr marL="0" indent="0" algn="ctr">
              <a:buNone/>
            </a:pPr>
            <a:r>
              <a:rPr lang="zh-TW" altLang="en-US" sz="4800" u="sng" dirty="0" smtClean="0">
                <a:solidFill>
                  <a:srgbClr val="FFFF00"/>
                </a:solidFill>
                <a:latin typeface="楷体" panose="02010609060101010101" pitchFamily="49" charset="-122"/>
                <a:ea typeface="楷体" panose="02010609060101010101" pitchFamily="49" charset="-122"/>
              </a:rPr>
              <a:t>會眾</a:t>
            </a:r>
            <a:endParaRPr lang="zh-TW" altLang="en-US" sz="48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4800" dirty="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應</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a:solidFill>
                  <a:srgbClr val="FFFF00"/>
                </a:solidFill>
                <a:latin typeface="楷体" panose="02010609060101010101" pitchFamily="49" charset="-122"/>
                <a:ea typeface="楷体" panose="02010609060101010101" pitchFamily="49" charset="-122"/>
              </a:rPr>
              <a:t>我為甚麼因仇敵的壓迫徘徊悲哀呢？」</a:t>
            </a:r>
          </a:p>
        </p:txBody>
      </p:sp>
    </p:spTree>
    <p:extLst>
      <p:ext uri="{BB962C8B-B14F-4D97-AF65-F5344CB8AC3E}">
        <p14:creationId xmlns:p14="http://schemas.microsoft.com/office/powerpoint/2010/main" val="321005843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42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62420"/>
            <a:ext cx="8382000" cy="4985980"/>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我的敵人辱罵我，好像打碎我的骨頭，</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不住地對我說：你的　神在哪裡呢？</a:t>
            </a:r>
          </a:p>
        </p:txBody>
      </p:sp>
    </p:spTree>
    <p:extLst>
      <p:ext uri="{BB962C8B-B14F-4D97-AF65-F5344CB8AC3E}">
        <p14:creationId xmlns:p14="http://schemas.microsoft.com/office/powerpoint/2010/main" val="368214950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42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62420"/>
            <a:ext cx="8382000" cy="4985980"/>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我的心哪！你為甚麼沮喪呢？</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為甚麼在我裡面不安呢？</a:t>
            </a:r>
          </a:p>
        </p:txBody>
      </p:sp>
    </p:spTree>
    <p:extLst>
      <p:ext uri="{BB962C8B-B14F-4D97-AF65-F5344CB8AC3E}">
        <p14:creationId xmlns:p14="http://schemas.microsoft.com/office/powerpoint/2010/main" val="162977253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42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62420"/>
            <a:ext cx="8382000" cy="4985980"/>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應當等候　神；因為我還要稱讚他，</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他是我面前的救助、我的　神。</a:t>
            </a:r>
          </a:p>
        </p:txBody>
      </p:sp>
    </p:spTree>
    <p:extLst>
      <p:ext uri="{BB962C8B-B14F-4D97-AF65-F5344CB8AC3E}">
        <p14:creationId xmlns:p14="http://schemas.microsoft.com/office/powerpoint/2010/main" val="259686619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42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767614"/>
            <a:ext cx="8382000" cy="3490186"/>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神啊！我的心渴慕你，</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好像鹿渴慕溪水。</a:t>
            </a:r>
          </a:p>
        </p:txBody>
      </p:sp>
    </p:spTree>
    <p:extLst>
      <p:ext uri="{BB962C8B-B14F-4D97-AF65-F5344CB8AC3E}">
        <p14:creationId xmlns:p14="http://schemas.microsoft.com/office/powerpoint/2010/main" val="258840569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42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62420"/>
            <a:ext cx="8382000" cy="4985980"/>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我的心渴想　神，就是永活的　神；</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我甚麼時候可以來朝見　神的面呢？</a:t>
            </a:r>
          </a:p>
        </p:txBody>
      </p:sp>
    </p:spTree>
    <p:extLst>
      <p:ext uri="{BB962C8B-B14F-4D97-AF65-F5344CB8AC3E}">
        <p14:creationId xmlns:p14="http://schemas.microsoft.com/office/powerpoint/2010/main" val="293130429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42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62420"/>
            <a:ext cx="8382000" cy="4985980"/>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我就晝夜以眼淚當飯吃。</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人整天對我說：「你的　神在哪裡呢？」</a:t>
            </a:r>
          </a:p>
        </p:txBody>
      </p:sp>
    </p:spTree>
    <p:extLst>
      <p:ext uri="{BB962C8B-B14F-4D97-AF65-F5344CB8AC3E}">
        <p14:creationId xmlns:p14="http://schemas.microsoft.com/office/powerpoint/2010/main" val="213075156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42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62420"/>
            <a:ext cx="8382000" cy="4985980"/>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我從前常常和群眾同去，與他們進到　神的殿裡，</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在歡呼和稱謝聲中，大家守節。</a:t>
            </a:r>
          </a:p>
        </p:txBody>
      </p:sp>
    </p:spTree>
    <p:extLst>
      <p:ext uri="{BB962C8B-B14F-4D97-AF65-F5344CB8AC3E}">
        <p14:creationId xmlns:p14="http://schemas.microsoft.com/office/powerpoint/2010/main" val="409233200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42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752600"/>
            <a:ext cx="8382000" cy="3490186"/>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每逢想起這些事，</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我的心就感到難過。</a:t>
            </a:r>
          </a:p>
        </p:txBody>
      </p:sp>
    </p:spTree>
    <p:extLst>
      <p:ext uri="{BB962C8B-B14F-4D97-AF65-F5344CB8AC3E}">
        <p14:creationId xmlns:p14="http://schemas.microsoft.com/office/powerpoint/2010/main" val="365910061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42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338620"/>
            <a:ext cx="8382000" cy="4985980"/>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我的心哪！你為甚麼沮喪呢？</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為甚麼在我裡面不安呢？</a:t>
            </a:r>
            <a:endParaRPr lang="zh-TW" altLang="en-US" sz="5400" dirty="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17454332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42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95400"/>
            <a:ext cx="8382000" cy="4985980"/>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應當等候　神；因為我還要稱讚他，</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他是我面前的救助、我的　神。</a:t>
            </a:r>
          </a:p>
        </p:txBody>
      </p:sp>
    </p:spTree>
    <p:extLst>
      <p:ext uri="{BB962C8B-B14F-4D97-AF65-F5344CB8AC3E}">
        <p14:creationId xmlns:p14="http://schemas.microsoft.com/office/powerpoint/2010/main" val="137829865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42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19200"/>
            <a:ext cx="8382000" cy="4985980"/>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我的　神啊，我的心在我裡面憂悶，</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所以我從約旦地，從黑門嶺，從米薩山記念你。</a:t>
            </a:r>
          </a:p>
        </p:txBody>
      </p:sp>
    </p:spTree>
    <p:extLst>
      <p:ext uri="{BB962C8B-B14F-4D97-AF65-F5344CB8AC3E}">
        <p14:creationId xmlns:p14="http://schemas.microsoft.com/office/powerpoint/2010/main" val="347209462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406</TotalTime>
  <Words>1950</Words>
  <Application>Microsoft Office PowerPoint</Application>
  <PresentationFormat>On-screen Show (4:3)</PresentationFormat>
  <Paragraphs>133</Paragraphs>
  <Slides>15</Slides>
  <Notes>15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15</vt:i4>
      </vt:variant>
    </vt:vector>
  </HeadingPairs>
  <TitlesOfParts>
    <vt:vector size="23" baseType="lpstr">
      <vt:lpstr>楷体</vt:lpstr>
      <vt:lpstr>Arial</vt:lpstr>
      <vt:lpstr>Calibri</vt:lpstr>
      <vt:lpstr>Courier New</vt:lpstr>
      <vt:lpstr>Trebuchet MS</vt:lpstr>
      <vt:lpstr>Wingdings</vt:lpstr>
      <vt:lpstr>1_Purple Template 1 Trebuchet</vt:lpstr>
      <vt:lpstr>White with Courier font for code slides</vt:lpstr>
      <vt:lpstr>啟應 詩篇 42</vt:lpstr>
      <vt:lpstr>啟應-詩篇 42</vt:lpstr>
      <vt:lpstr>啟應-詩篇 42</vt:lpstr>
      <vt:lpstr>啟應-詩篇 42</vt:lpstr>
      <vt:lpstr>啟應-詩篇 42</vt:lpstr>
      <vt:lpstr>啟應-詩篇 42</vt:lpstr>
      <vt:lpstr>啟應-詩篇 42</vt:lpstr>
      <vt:lpstr>啟應-詩篇 42</vt:lpstr>
      <vt:lpstr>啟應-詩篇 42</vt:lpstr>
      <vt:lpstr>啟應-詩篇 42</vt:lpstr>
      <vt:lpstr>啟應-詩篇 42</vt:lpstr>
      <vt:lpstr>啟應-詩篇 42</vt:lpstr>
      <vt:lpstr>啟應-詩篇 42</vt:lpstr>
      <vt:lpstr>啟應-詩篇 42</vt:lpstr>
      <vt:lpstr>啟應-詩篇 42</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Chen, Yuanching</cp:lastModifiedBy>
  <cp:revision>88</cp:revision>
  <dcterms:created xsi:type="dcterms:W3CDTF">2015-02-07T13:24:58Z</dcterms:created>
  <dcterms:modified xsi:type="dcterms:W3CDTF">2016-04-13T02:51:24Z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