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80" r:id="rId4"/>
    <p:sldId id="260"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41" autoAdjust="0"/>
    <p:restoredTop sz="94660"/>
  </p:normalViewPr>
  <p:slideViewPr>
    <p:cSldViewPr>
      <p:cViewPr varScale="1">
        <p:scale>
          <a:sx n="49" d="100"/>
          <a:sy n="49" d="100"/>
        </p:scale>
        <p:origin x="66"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409927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747035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27204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826884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38296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821372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134301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483410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1661074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65825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7974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529682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8427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33177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659233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623940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6:57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765013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51</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求祢互我聽見歡喜快樂的聲，</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互祢拍碎的骨頭通歡喜快樂。</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793006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求祢掩面無看我的罪；</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求祢擦消我一切的罪惡。</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440937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上帝啊，求祢為我創造純潔的心；</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求祢賜我新閣忠誠的心靈。</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760602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通趕我離開祢的面前；</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通對我收回祢聖的神。</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419285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求祢互我重新享受祢救恩的歡喜，</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互我的心靈願意順服祢。</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0137681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我欲將祢的道路指示罪人，</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互犯過失的人通歸向祢。</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312245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拯救我的上帝啊，求祢免除我的死罪，</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互我通大聲稱讚祢的拯救。</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976054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主啊，求祢開我的嘴；</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我欲稱讚祢。</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6602274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祢無愛牲禮，若愛，我歡喜獻；</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我若獻燒化祭，祢嘛無歡喜。</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6349200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上帝啊，祢所愛的祭是痛悔的心靈；</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憂傷痛悔的心，祢歡喜接納。</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8342340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上帝啊，祢的疼未改變，求祢憐憫我 </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祢有豐富的慈愛，求祢擦消我的罪過 </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求祢洗除我一切的罪孽</a:t>
            </a:r>
            <a:r>
              <a:rPr lang="zh-CN" altLang="en-US" sz="5400" dirty="0" smtClean="0">
                <a:latin typeface="楷体" panose="02010609060101010101" pitchFamily="49" charset="-122"/>
                <a:ea typeface="楷体" panose="02010609060101010101" pitchFamily="49" charset="-122"/>
              </a:rPr>
              <a:t>，</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洗清我的罪惡。</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22510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我知家己的過失；</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我的罪惡不時佇我目睭前。</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7815690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我有得罪祢，只有得罪祢；</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我有做祢看做邪惡的代誌。</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646111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所以，我受祢審判是當然，</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受祢責罰是應該。</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646414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我佇母胎就有罪，</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出世彼日就是罪人。</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7634026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祢意愛的是內心誠實；</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求祢教示我，互我心內有真正的智慧。</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4248579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求祢洗除我的罪，互我清氣；</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a:t>
            </a:r>
            <a:r>
              <a:rPr lang="zh-TW" altLang="en-US" sz="5400" u="sng" dirty="0" smtClean="0">
                <a:solidFill>
                  <a:srgbClr val="FFFF00"/>
                </a:solidFill>
                <a:latin typeface="楷体" panose="02010609060101010101" pitchFamily="49" charset="-122"/>
                <a:ea typeface="楷体" panose="02010609060101010101" pitchFamily="49" charset="-122"/>
              </a:rPr>
              <a:t>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求祢給我洗清氣，互我比雪卡白。</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9945516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436</TotalTime>
  <Words>2660</Words>
  <Application>Microsoft Office PowerPoint</Application>
  <PresentationFormat>On-screen Show (4:3)</PresentationFormat>
  <Paragraphs>167</Paragraphs>
  <Slides>19</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楷体</vt:lpstr>
      <vt:lpstr>Arial</vt:lpstr>
      <vt:lpstr>Calibri</vt:lpstr>
      <vt:lpstr>Courier New</vt:lpstr>
      <vt:lpstr>Trebuchet MS</vt:lpstr>
      <vt:lpstr>Wingdings</vt:lpstr>
      <vt:lpstr>1_Purple Template 1 Trebuchet</vt:lpstr>
      <vt:lpstr>White with Courier font for code slides</vt:lpstr>
      <vt:lpstr>啟應 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lpstr>啟應-詩篇 51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95</cp:revision>
  <dcterms:created xsi:type="dcterms:W3CDTF">2015-02-07T13:24:58Z</dcterms:created>
  <dcterms:modified xsi:type="dcterms:W3CDTF">2016-04-27T23:06:04Z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