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2"/>
  </p:notesMasterIdLst>
  <p:sldIdLst>
    <p:sldId id="280" r:id="rId4"/>
    <p:sldId id="260" r:id="rId5"/>
    <p:sldId id="292" r:id="rId6"/>
    <p:sldId id="293" r:id="rId7"/>
    <p:sldId id="294" r:id="rId8"/>
    <p:sldId id="282" r:id="rId9"/>
    <p:sldId id="283" r:id="rId10"/>
    <p:sldId id="284"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6" d="100"/>
          <a:sy n="56" d="100"/>
        </p:scale>
        <p:origin x="72" y="3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presProps" Target="presProps.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notesMaster" Target="notesMasters/notesMaster1.xml"/><Relationship Id="rId2" Type="http://schemas.openxmlformats.org/officeDocument/2006/relationships/slideMaster" Target="slideMasters/slideMaster1.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theme" Target="theme/theme1.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t>6/23/2016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t>‹#›</a:t>
            </a:fld>
            <a:endParaRPr lang="en-US"/>
          </a:p>
        </p:txBody>
      </p:sp>
    </p:spTree>
    <p:extLst>
      <p:ext uri="{BB962C8B-B14F-4D97-AF65-F5344CB8AC3E}">
        <p14:creationId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6/23/2016 5:51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21300079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6/23/2016 5:52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val="21269125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6/23/2016 5:52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val="28742378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6/23/2016 5:52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val="22004396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6/23/2016 5:53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val="29114226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6/23/2016 5:53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p14="http://schemas.microsoft.com/office/powerpoint/2010/main" val="40805032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6/23/2016 5:54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7</a:t>
            </a:fld>
            <a:endParaRPr lang="en-US" dirty="0"/>
          </a:p>
        </p:txBody>
      </p:sp>
    </p:spTree>
    <p:extLst>
      <p:ext uri="{BB962C8B-B14F-4D97-AF65-F5344CB8AC3E}">
        <p14:creationId xmlns:p14="http://schemas.microsoft.com/office/powerpoint/2010/main" val="22509788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6/23/2016 5:54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8</a:t>
            </a:fld>
            <a:endParaRPr lang="en-US" dirty="0"/>
          </a:p>
        </p:txBody>
      </p:sp>
    </p:spTree>
    <p:extLst>
      <p:ext uri="{BB962C8B-B14F-4D97-AF65-F5344CB8AC3E}">
        <p14:creationId xmlns:p14="http://schemas.microsoft.com/office/powerpoint/2010/main" val="16079112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mc:AlternateContent xmlns:mc="http://schemas.openxmlformats.org/markup-compatibility/2006" xmlns:p14="http://schemas.microsoft.com/office/powerpoint/2010/main">
    <mc:Choice Requires="p14">
      <p:transition p14:dur="10"/>
    </mc:Choice>
    <mc:Fallback xmlns="">
      <p:transition/>
    </mc:Fallback>
  </mc:AlternateContent>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mc:AlternateContent xmlns:mc="http://schemas.openxmlformats.org/markup-compatibility/2006" xmlns:p14="http://schemas.microsoft.com/office/powerpoint/2010/main">
    <mc:Choice Requires="p14">
      <p:transition p14:dur="10"/>
    </mc:Choice>
    <mc:Fallback xmlns="">
      <p:transition/>
    </mc:Fallback>
  </mc:AlternateContent>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514600"/>
            <a:ext cx="7681913" cy="2057400"/>
          </a:xfrm>
        </p:spPr>
        <p:txBody>
          <a:bodyPr/>
          <a:lstStyle/>
          <a:p>
            <a:pPr algn="ctr">
              <a:lnSpc>
                <a:spcPct val="100000"/>
              </a:lnSpc>
            </a:pPr>
            <a:r>
              <a:rPr lang="zh-TW" altLang="en-US" u="sng" dirty="0" smtClean="0">
                <a:effectLst/>
                <a:latin typeface="楷体" panose="02010609060101010101" pitchFamily="49" charset="-122"/>
                <a:ea typeface="楷体" panose="02010609060101010101" pitchFamily="49" charset="-122"/>
              </a:rPr>
              <a:t>啟應</a:t>
            </a:r>
            <a:r>
              <a:rPr lang="en-US" altLang="zh-TW" dirty="0" smtClean="0">
                <a:effectLst/>
                <a:latin typeface="楷体" panose="02010609060101010101" pitchFamily="49" charset="-122"/>
                <a:ea typeface="楷体" panose="02010609060101010101" pitchFamily="49" charset="-122"/>
              </a:rPr>
              <a:t/>
            </a:r>
            <a:br>
              <a:rPr lang="en-US" altLang="zh-TW" dirty="0" smtClean="0">
                <a:effectLst/>
                <a:latin typeface="楷体" panose="02010609060101010101" pitchFamily="49" charset="-122"/>
                <a:ea typeface="楷体" panose="02010609060101010101" pitchFamily="49" charset="-122"/>
              </a:rPr>
            </a:br>
            <a:r>
              <a:rPr lang="zh-CN" altLang="en-US" dirty="0" smtClean="0">
                <a:effectLst/>
                <a:latin typeface="楷体" panose="02010609060101010101" pitchFamily="49" charset="-122"/>
                <a:ea typeface="楷体" panose="02010609060101010101" pitchFamily="49" charset="-122"/>
              </a:rPr>
              <a:t>詩篇 </a:t>
            </a:r>
            <a:r>
              <a:rPr lang="en-US" altLang="zh-CN" dirty="0" smtClean="0">
                <a:effectLst/>
                <a:latin typeface="楷体" panose="02010609060101010101" pitchFamily="49" charset="-122"/>
                <a:ea typeface="楷体" panose="02010609060101010101" pitchFamily="49" charset="-122"/>
              </a:rPr>
              <a:t>93</a:t>
            </a:r>
            <a:endParaRPr lang="zh-TW" altLang="en-US" dirty="0">
              <a:effectLst/>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377070983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93</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920014"/>
            <a:ext cx="8382000" cy="3490186"/>
          </a:xfrm>
        </p:spPr>
        <p:txBody>
          <a:bodyPr/>
          <a:lstStyle/>
          <a:p>
            <a:pPr marL="0" indent="0" algn="ctr">
              <a:buNone/>
            </a:pPr>
            <a:r>
              <a:rPr lang="zh-TW" altLang="en-US" sz="5400" u="sng" dirty="0" smtClean="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耶和華作王！</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u="sng" dirty="0" smtClean="0">
                <a:solidFill>
                  <a:srgbClr val="FFFF00"/>
                </a:solidFill>
                <a:latin typeface="楷体" panose="02010609060101010101" pitchFamily="49" charset="-122"/>
                <a:ea typeface="楷体" panose="02010609060101010101" pitchFamily="49" charset="-122"/>
              </a:rPr>
              <a:t>會眾</a:t>
            </a:r>
            <a:endParaRPr lang="zh-TW" altLang="en-US" sz="5400" dirty="0">
              <a:solidFill>
                <a:srgbClr val="FFFF00"/>
              </a:solidFill>
              <a:latin typeface="楷体" panose="02010609060101010101" pitchFamily="49" charset="-122"/>
              <a:ea typeface="楷体" panose="02010609060101010101" pitchFamily="49" charset="-122"/>
            </a:endParaRPr>
          </a:p>
          <a:p>
            <a:pPr marL="0" indent="0" algn="ctr">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他以威嚴為衣穿上；</a:t>
            </a:r>
            <a:endParaRPr lang="zh-TW" altLang="en-US" sz="5400" dirty="0">
              <a:solidFill>
                <a:srgbClr val="FFFF00"/>
              </a:solidFill>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258840569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93</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996214"/>
            <a:ext cx="8382000" cy="3490186"/>
          </a:xfrm>
        </p:spPr>
        <p:txBody>
          <a:bodyPr/>
          <a:lstStyle/>
          <a:p>
            <a:pPr marL="0" indent="0" algn="ctr">
              <a:buNone/>
            </a:pPr>
            <a:r>
              <a:rPr lang="zh-TW" altLang="en-US" sz="5400" u="sng" dirty="0" smtClean="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耶和華以能力為衣，</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u="sng" dirty="0" smtClean="0">
                <a:solidFill>
                  <a:srgbClr val="FFFF00"/>
                </a:solidFill>
                <a:latin typeface="楷体" panose="02010609060101010101" pitchFamily="49" charset="-122"/>
                <a:ea typeface="楷体" panose="02010609060101010101" pitchFamily="49" charset="-122"/>
              </a:rPr>
              <a:t>會眾</a:t>
            </a:r>
            <a:endParaRPr lang="zh-TW" altLang="en-US" sz="5400" dirty="0">
              <a:solidFill>
                <a:srgbClr val="FFFF00"/>
              </a:solidFill>
              <a:latin typeface="楷体" panose="02010609060101010101" pitchFamily="49" charset="-122"/>
              <a:ea typeface="楷体" panose="02010609060101010101" pitchFamily="49" charset="-122"/>
            </a:endParaRPr>
          </a:p>
          <a:p>
            <a:pPr marL="0" indent="0" algn="ctr">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以能力束腰，</a:t>
            </a:r>
            <a:endParaRPr lang="zh-TW" altLang="en-US" sz="5400" dirty="0">
              <a:solidFill>
                <a:srgbClr val="FFFF00"/>
              </a:solidFill>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289646084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93</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920014"/>
            <a:ext cx="8382000" cy="3490186"/>
          </a:xfrm>
        </p:spPr>
        <p:txBody>
          <a:bodyPr/>
          <a:lstStyle/>
          <a:p>
            <a:pPr marL="0" indent="0" algn="ctr">
              <a:buNone/>
            </a:pPr>
            <a:r>
              <a:rPr lang="zh-TW" altLang="en-US" sz="5400" u="sng" dirty="0" smtClean="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世界就堅定，</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u="sng" dirty="0" smtClean="0">
                <a:solidFill>
                  <a:srgbClr val="FFFF00"/>
                </a:solidFill>
                <a:latin typeface="楷体" panose="02010609060101010101" pitchFamily="49" charset="-122"/>
                <a:ea typeface="楷体" panose="02010609060101010101" pitchFamily="49" charset="-122"/>
              </a:rPr>
              <a:t>會眾</a:t>
            </a:r>
            <a:endParaRPr lang="zh-TW" altLang="en-US" sz="5400" dirty="0">
              <a:solidFill>
                <a:srgbClr val="FFFF00"/>
              </a:solidFill>
              <a:latin typeface="楷体" panose="02010609060101010101" pitchFamily="49" charset="-122"/>
              <a:ea typeface="楷体" panose="02010609060101010101" pitchFamily="49" charset="-122"/>
            </a:endParaRPr>
          </a:p>
          <a:p>
            <a:pPr marL="0" indent="0" algn="ctr">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不得動搖。</a:t>
            </a:r>
            <a:endParaRPr lang="zh-TW" altLang="en-US" sz="5400" dirty="0">
              <a:solidFill>
                <a:srgbClr val="FFFF00"/>
              </a:solidFill>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56495324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93</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996214"/>
            <a:ext cx="8382000" cy="3490186"/>
          </a:xfrm>
        </p:spPr>
        <p:txBody>
          <a:bodyPr/>
          <a:lstStyle/>
          <a:p>
            <a:pPr marL="0" indent="0" algn="ctr">
              <a:buNone/>
            </a:pPr>
            <a:r>
              <a:rPr lang="zh-TW" altLang="en-US" sz="5400" u="sng" dirty="0" smtClean="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你的寶座從太初立定；</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u="sng" dirty="0" smtClean="0">
                <a:solidFill>
                  <a:srgbClr val="FFFF00"/>
                </a:solidFill>
                <a:latin typeface="楷体" panose="02010609060101010101" pitchFamily="49" charset="-122"/>
                <a:ea typeface="楷体" panose="02010609060101010101" pitchFamily="49" charset="-122"/>
              </a:rPr>
              <a:t>會眾</a:t>
            </a:r>
            <a:endParaRPr lang="zh-TW" altLang="en-US" sz="5400" dirty="0">
              <a:solidFill>
                <a:srgbClr val="FFFF00"/>
              </a:solidFill>
              <a:latin typeface="楷体" panose="02010609060101010101" pitchFamily="49" charset="-122"/>
              <a:ea typeface="楷体" panose="02010609060101010101" pitchFamily="49" charset="-122"/>
            </a:endParaRPr>
          </a:p>
          <a:p>
            <a:pPr marL="0" indent="0" algn="ctr">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你從亙古就有。</a:t>
            </a:r>
            <a:endParaRPr lang="zh-TW" altLang="en-US" sz="5400" dirty="0">
              <a:solidFill>
                <a:srgbClr val="FFFF00"/>
              </a:solidFill>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6440422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93</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920014"/>
            <a:ext cx="8382000" cy="3490186"/>
          </a:xfrm>
        </p:spPr>
        <p:txBody>
          <a:bodyPr/>
          <a:lstStyle/>
          <a:p>
            <a:pPr marL="0" indent="0" algn="ctr">
              <a:buNone/>
            </a:pPr>
            <a:r>
              <a:rPr lang="zh-TW" altLang="en-US" sz="5400" u="sng" dirty="0" smtClean="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耶和華啊，大水揚起，</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u="sng" dirty="0" smtClean="0">
                <a:solidFill>
                  <a:srgbClr val="FFFF00"/>
                </a:solidFill>
                <a:latin typeface="楷体" panose="02010609060101010101" pitchFamily="49" charset="-122"/>
                <a:ea typeface="楷体" panose="02010609060101010101" pitchFamily="49" charset="-122"/>
              </a:rPr>
              <a:t>會眾</a:t>
            </a:r>
            <a:endParaRPr lang="zh-TW" altLang="en-US" sz="5400" dirty="0">
              <a:solidFill>
                <a:srgbClr val="FFFF00"/>
              </a:solidFill>
              <a:latin typeface="楷体" panose="02010609060101010101" pitchFamily="49" charset="-122"/>
              <a:ea typeface="楷体" panose="02010609060101010101" pitchFamily="49" charset="-122"/>
            </a:endParaRPr>
          </a:p>
          <a:p>
            <a:pPr marL="0" indent="0" algn="ctr">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大水發聲，波浪澎湃。</a:t>
            </a:r>
            <a:endParaRPr lang="zh-TW" altLang="en-US" sz="5400" dirty="0">
              <a:solidFill>
                <a:srgbClr val="FFFF00"/>
              </a:solidFill>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373478600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93</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338620"/>
            <a:ext cx="8382000" cy="4985980"/>
          </a:xfrm>
        </p:spPr>
        <p:txBody>
          <a:bodyPr/>
          <a:lstStyle/>
          <a:p>
            <a:pPr marL="0" indent="0" algn="ctr">
              <a:buNone/>
            </a:pPr>
            <a:r>
              <a:rPr lang="zh-TW" altLang="en-US" sz="5400" u="sng" dirty="0" smtClean="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耶和華在高處大有能力，</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u="sng" dirty="0" smtClean="0">
                <a:solidFill>
                  <a:srgbClr val="FFFF00"/>
                </a:solidFill>
                <a:latin typeface="楷体" panose="02010609060101010101" pitchFamily="49" charset="-122"/>
                <a:ea typeface="楷体" panose="02010609060101010101" pitchFamily="49" charset="-122"/>
              </a:rPr>
              <a:t>會眾</a:t>
            </a:r>
            <a:endParaRPr lang="zh-TW" altLang="en-US" sz="5400" dirty="0">
              <a:solidFill>
                <a:srgbClr val="FFFF00"/>
              </a:solidFill>
              <a:latin typeface="楷体" panose="02010609060101010101" pitchFamily="49" charset="-122"/>
              <a:ea typeface="楷体" panose="02010609060101010101" pitchFamily="49" charset="-122"/>
            </a:endParaRPr>
          </a:p>
          <a:p>
            <a:pPr marL="0" indent="0" algn="ctr">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勝過諸水的響聲，洋海的大浪。</a:t>
            </a:r>
            <a:endParaRPr lang="zh-TW" altLang="en-US" sz="5400" dirty="0">
              <a:solidFill>
                <a:srgbClr val="FFFF00"/>
              </a:solidFill>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410870780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93</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295400"/>
            <a:ext cx="8382000" cy="4985980"/>
          </a:xfrm>
        </p:spPr>
        <p:txBody>
          <a:bodyPr/>
          <a:lstStyle/>
          <a:p>
            <a:pPr marL="0" indent="0" algn="ctr">
              <a:buNone/>
            </a:pPr>
            <a:r>
              <a:rPr lang="zh-TW" altLang="en-US" sz="5400" u="sng" dirty="0" smtClean="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耶和華啊，你的法度最的確；</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u="sng" dirty="0" smtClean="0">
                <a:solidFill>
                  <a:srgbClr val="FFFF00"/>
                </a:solidFill>
                <a:latin typeface="楷体" panose="02010609060101010101" pitchFamily="49" charset="-122"/>
                <a:ea typeface="楷体" panose="02010609060101010101" pitchFamily="49" charset="-122"/>
              </a:rPr>
              <a:t>會眾</a:t>
            </a:r>
            <a:endParaRPr lang="zh-TW" altLang="en-US" sz="5400" dirty="0">
              <a:solidFill>
                <a:srgbClr val="FFFF00"/>
              </a:solidFill>
              <a:latin typeface="楷体" panose="02010609060101010101" pitchFamily="49" charset="-122"/>
              <a:ea typeface="楷体" panose="02010609060101010101" pitchFamily="49" charset="-122"/>
            </a:endParaRPr>
          </a:p>
          <a:p>
            <a:pPr marL="0" indent="0" algn="ctr">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你的殿永稱為聖，是合宜的。</a:t>
            </a:r>
            <a:endParaRPr lang="zh-TW" altLang="en-US" sz="5400" dirty="0">
              <a:solidFill>
                <a:srgbClr val="FFFF00"/>
              </a:solidFill>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203108800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457</TotalTime>
  <Words>1059</Words>
  <Application>Microsoft Office PowerPoint</Application>
  <PresentationFormat>On-screen Show (4:3)</PresentationFormat>
  <Paragraphs>68</Paragraphs>
  <Slides>8</Slides>
  <Notes>8</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8</vt:i4>
      </vt:variant>
    </vt:vector>
  </HeadingPairs>
  <TitlesOfParts>
    <vt:vector size="16" baseType="lpstr">
      <vt:lpstr>楷体</vt:lpstr>
      <vt:lpstr>Arial</vt:lpstr>
      <vt:lpstr>Calibri</vt:lpstr>
      <vt:lpstr>Courier New</vt:lpstr>
      <vt:lpstr>Trebuchet MS</vt:lpstr>
      <vt:lpstr>Wingdings</vt:lpstr>
      <vt:lpstr>1_Purple Template 1 Trebuchet</vt:lpstr>
      <vt:lpstr>White with Courier font for code slides</vt:lpstr>
      <vt:lpstr>啟應 詩篇 93</vt:lpstr>
      <vt:lpstr>啟應-詩篇 93</vt:lpstr>
      <vt:lpstr>啟應-詩篇 93</vt:lpstr>
      <vt:lpstr>啟應-詩篇 93</vt:lpstr>
      <vt:lpstr>啟應-詩篇 93</vt:lpstr>
      <vt:lpstr>啟應-詩篇 93</vt:lpstr>
      <vt:lpstr>啟應-詩篇 93</vt:lpstr>
      <vt:lpstr>啟應-詩篇 93</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Chen, Yuanching</cp:lastModifiedBy>
  <cp:revision>107</cp:revision>
  <dcterms:created xsi:type="dcterms:W3CDTF">2015-02-07T13:24:58Z</dcterms:created>
  <dcterms:modified xsi:type="dcterms:W3CDTF">2016-06-23T09:54:58Z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