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80"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02"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91530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17712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8/24/2016 9:50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118</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我要稱謝</a:t>
            </a:r>
            <a:r>
              <a:rPr lang="zh-TW" altLang="zh-TW" sz="5400" dirty="0" smtClean="0">
                <a:latin typeface="楷体" pitchFamily="49" charset="-122"/>
                <a:ea typeface="楷体" pitchFamily="49" charset="-122"/>
              </a:rPr>
              <a:t>你</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因</a:t>
            </a:r>
            <a:r>
              <a:rPr lang="zh-TW" altLang="zh-TW" sz="5400" dirty="0" smtClean="0">
                <a:latin typeface="楷体" pitchFamily="49" charset="-122"/>
                <a:ea typeface="楷体" pitchFamily="49" charset="-122"/>
              </a:rPr>
              <a:t>為你已經應允我，</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又成了我的拯救！</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匠人所棄的石頭，</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已成了房角的頭塊石頭。</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這是耶和華所做的，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在我們眼中看為希奇。</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這是耶和華所定的日子，</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我們在其中要高興歡喜！</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耶和華</a:t>
            </a:r>
            <a:r>
              <a:rPr lang="zh-TW" altLang="zh-TW" sz="5400" dirty="0" smtClean="0">
                <a:latin typeface="楷体" pitchFamily="49" charset="-122"/>
                <a:ea typeface="楷体" pitchFamily="49" charset="-122"/>
              </a:rPr>
              <a:t>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求</a:t>
            </a:r>
            <a:r>
              <a:rPr lang="zh-TW" altLang="zh-TW" sz="5400" dirty="0" smtClean="0">
                <a:latin typeface="楷体" pitchFamily="49" charset="-122"/>
                <a:ea typeface="楷体" pitchFamily="49" charset="-122"/>
              </a:rPr>
              <a:t>你拯救！</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耶和華</a:t>
            </a:r>
            <a:r>
              <a:rPr lang="zh-TW" altLang="zh-TW" sz="5400" dirty="0" smtClean="0">
                <a:solidFill>
                  <a:srgbClr val="FFFF00"/>
                </a:solidFill>
                <a:latin typeface="楷体" pitchFamily="49" charset="-122"/>
                <a:ea typeface="楷体" pitchFamily="49" charset="-122"/>
              </a:rPr>
              <a:t>啊</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求</a:t>
            </a:r>
            <a:r>
              <a:rPr lang="zh-TW" altLang="zh-TW" sz="5400" dirty="0" smtClean="0">
                <a:solidFill>
                  <a:srgbClr val="FFFF00"/>
                </a:solidFill>
                <a:latin typeface="楷体" pitchFamily="49" charset="-122"/>
                <a:ea typeface="楷体" pitchFamily="49" charset="-122"/>
              </a:rPr>
              <a:t>你使我們亨通！</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奉耶和華名來的是應當稱頌的！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我們從耶和華的殿中為你們祝福！</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耶和華</a:t>
            </a:r>
            <a:r>
              <a:rPr lang="zh-TW" altLang="zh-TW" sz="5400" dirty="0" smtClean="0">
                <a:latin typeface="楷体" pitchFamily="49" charset="-122"/>
                <a:ea typeface="楷体" pitchFamily="49" charset="-122"/>
              </a:rPr>
              <a:t>是</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神</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他</a:t>
            </a:r>
            <a:r>
              <a:rPr lang="zh-TW" altLang="zh-TW" sz="5400" dirty="0" smtClean="0">
                <a:latin typeface="楷体" pitchFamily="49" charset="-122"/>
                <a:ea typeface="楷体" pitchFamily="49" charset="-122"/>
              </a:rPr>
              <a:t>光照了我們。</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t> </a:t>
            </a:r>
            <a:r>
              <a:rPr lang="zh-TW" altLang="zh-TW" sz="5400" dirty="0" smtClean="0">
                <a:solidFill>
                  <a:srgbClr val="FFFF00"/>
                </a:solidFill>
                <a:latin typeface="楷体" pitchFamily="49" charset="-122"/>
                <a:ea typeface="楷体" pitchFamily="49" charset="-122"/>
              </a:rPr>
              <a:t>理當用繩索把祭牲拴</a:t>
            </a:r>
            <a:r>
              <a:rPr lang="zh-TW" altLang="zh-TW" sz="5400" dirty="0" smtClean="0">
                <a:solidFill>
                  <a:srgbClr val="FFFF00"/>
                </a:solidFill>
                <a:latin typeface="楷体" pitchFamily="49" charset="-122"/>
                <a:ea typeface="楷体" pitchFamily="49" charset="-122"/>
              </a:rPr>
              <a:t>住</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牽</a:t>
            </a:r>
            <a:r>
              <a:rPr lang="zh-TW" altLang="zh-TW" sz="5400" dirty="0" smtClean="0">
                <a:solidFill>
                  <a:srgbClr val="FFFF00"/>
                </a:solidFill>
                <a:latin typeface="楷体" pitchFamily="49" charset="-122"/>
                <a:ea typeface="楷体" pitchFamily="49" charset="-122"/>
              </a:rPr>
              <a:t>到壇角那裡。</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你是我</a:t>
            </a:r>
            <a:r>
              <a:rPr lang="zh-TW" altLang="zh-TW"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神</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a:t>
            </a:r>
            <a:r>
              <a:rPr lang="zh-TW" altLang="zh-TW" sz="5400" dirty="0" smtClean="0">
                <a:latin typeface="楷体" pitchFamily="49" charset="-122"/>
                <a:ea typeface="楷体" pitchFamily="49" charset="-122"/>
              </a:rPr>
              <a:t>要稱謝你！</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你是我</a:t>
            </a:r>
            <a:r>
              <a:rPr lang="zh-TW" altLang="zh-TW" sz="5400" dirty="0" smtClean="0">
                <a:solidFill>
                  <a:srgbClr val="FFFF00"/>
                </a:solidFill>
                <a:latin typeface="楷体" pitchFamily="49" charset="-122"/>
                <a:ea typeface="楷体" pitchFamily="49" charset="-122"/>
              </a:rPr>
              <a:t>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神</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a:t>
            </a:r>
            <a:r>
              <a:rPr lang="zh-TW" altLang="zh-TW" sz="5400" dirty="0" smtClean="0">
                <a:solidFill>
                  <a:srgbClr val="FFFF00"/>
                </a:solidFill>
                <a:latin typeface="楷体" pitchFamily="49" charset="-122"/>
                <a:ea typeface="楷体" pitchFamily="49" charset="-122"/>
              </a:rPr>
              <a:t>要尊崇你！</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你們要稱謝耶和華，因他本為善；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他的慈愛永遠長存！</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你們要稱謝耶和華，因他本為善；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他的慈愛永遠長存！</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473990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願以色列說：</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他的慈愛永遠長存！</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219444484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願亞倫的家說：</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他的慈愛永遠長存！</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371600"/>
            <a:ext cx="8001000" cy="3407087"/>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願</a:t>
            </a:r>
            <a:r>
              <a:rPr lang="zh-TW" altLang="zh-TW" sz="5400" dirty="0" smtClean="0">
                <a:latin typeface="楷体" pitchFamily="49" charset="-122"/>
                <a:ea typeface="楷体" pitchFamily="49" charset="-122"/>
              </a:rPr>
              <a:t>敬畏耶和華的說：</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他</a:t>
            </a:r>
            <a:r>
              <a:rPr lang="zh-TW" altLang="zh-TW" sz="5400" dirty="0" smtClean="0">
                <a:solidFill>
                  <a:srgbClr val="FFFF00"/>
                </a:solidFill>
                <a:latin typeface="楷体" pitchFamily="49" charset="-122"/>
                <a:ea typeface="楷体" pitchFamily="49" charset="-122"/>
              </a:rPr>
              <a:t>的慈愛永遠長存！</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我在急難中求告耶和華，</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他就應允</a:t>
            </a:r>
            <a:r>
              <a:rPr lang="zh-TW" altLang="zh-TW" sz="5400" dirty="0" smtClean="0">
                <a:solidFill>
                  <a:srgbClr val="FFFF00"/>
                </a:solidFill>
                <a:latin typeface="楷体" pitchFamily="49" charset="-122"/>
                <a:ea typeface="楷体" pitchFamily="49" charset="-122"/>
              </a:rPr>
              <a:t>我</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把</a:t>
            </a:r>
            <a:r>
              <a:rPr lang="zh-TW" altLang="zh-TW" sz="5400" dirty="0" smtClean="0">
                <a:solidFill>
                  <a:srgbClr val="FFFF00"/>
                </a:solidFill>
                <a:latin typeface="楷体" pitchFamily="49" charset="-122"/>
                <a:ea typeface="楷体" pitchFamily="49" charset="-122"/>
              </a:rPr>
              <a:t>我安置在寬闊之地。</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有耶和華幫助</a:t>
            </a:r>
            <a:r>
              <a:rPr lang="zh-TW" altLang="zh-TW" sz="5400" dirty="0" smtClean="0">
                <a:latin typeface="楷体" pitchFamily="49" charset="-122"/>
                <a:ea typeface="楷体" pitchFamily="49" charset="-122"/>
              </a:rPr>
              <a:t>我</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a:t>
            </a:r>
            <a:r>
              <a:rPr lang="zh-TW" altLang="zh-TW" sz="5400" dirty="0" smtClean="0">
                <a:latin typeface="楷体" pitchFamily="49" charset="-122"/>
                <a:ea typeface="楷体" pitchFamily="49" charset="-122"/>
              </a:rPr>
              <a:t>必不懼怕，</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人能把我怎麼樣呢？</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給我敞開義門；</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我要進去稱謝耶和華！</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這是耶和華的門；</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義人要進去！</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487</TotalTime>
  <Words>2481</Words>
  <Application>Microsoft Office PowerPoint</Application>
  <PresentationFormat>On-screen Show (4:3)</PresentationFormat>
  <Paragraphs>159</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1_Purple Template 1 Trebuchet</vt:lpstr>
      <vt:lpstr>White with Courier font for code slides</vt:lpstr>
      <vt:lpstr>啟應</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lpstr>啟應-詩篇 118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105</cp:revision>
  <dcterms:created xsi:type="dcterms:W3CDTF">2015-02-07T13:24:58Z</dcterms:created>
  <dcterms:modified xsi:type="dcterms:W3CDTF">2016-08-25T01:58:37Z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