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296" r:id="rId5"/>
    <p:sldId id="313"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84" y="-6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915309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915309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17712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279668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8/31/2016 11:08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119</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543800" cy="4616648"/>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求你叫我轉眼不</a:t>
            </a:r>
            <a:r>
              <a:rPr lang="zh-TW" altLang="zh-TW" sz="5000" dirty="0" smtClean="0">
                <a:latin typeface="楷体" pitchFamily="49" charset="-122"/>
                <a:ea typeface="楷体" pitchFamily="49" charset="-122"/>
              </a:rPr>
              <a:t>看</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虛</a:t>
            </a:r>
            <a:r>
              <a:rPr lang="zh-TW" altLang="zh-TW" sz="5000" dirty="0" smtClean="0">
                <a:latin typeface="楷体" pitchFamily="49" charset="-122"/>
                <a:ea typeface="楷体" pitchFamily="49" charset="-122"/>
              </a:rPr>
              <a:t>假，</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又叫我在你的道</a:t>
            </a:r>
            <a:r>
              <a:rPr lang="zh-TW" altLang="zh-TW" sz="5000" dirty="0" smtClean="0">
                <a:solidFill>
                  <a:srgbClr val="FFFF00"/>
                </a:solidFill>
                <a:latin typeface="楷体" pitchFamily="49" charset="-122"/>
                <a:ea typeface="楷体" pitchFamily="49" charset="-122"/>
              </a:rPr>
              <a:t>中</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生</a:t>
            </a:r>
            <a:r>
              <a:rPr lang="zh-TW" altLang="zh-TW" sz="5000" dirty="0" smtClean="0">
                <a:solidFill>
                  <a:srgbClr val="FFFF00"/>
                </a:solidFill>
                <a:latin typeface="楷体" pitchFamily="49" charset="-122"/>
                <a:ea typeface="楷体" pitchFamily="49" charset="-122"/>
              </a:rPr>
              <a:t>活。</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78486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我在患難</a:t>
            </a:r>
            <a:r>
              <a:rPr lang="zh-TW" altLang="zh-TW" sz="5000" dirty="0" smtClean="0">
                <a:latin typeface="楷体" pitchFamily="49" charset="-122"/>
                <a:ea typeface="楷体" pitchFamily="49" charset="-122"/>
              </a:rPr>
              <a:t>中</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因</a:t>
            </a:r>
            <a:r>
              <a:rPr lang="zh-TW" altLang="zh-TW" sz="5000" dirty="0" smtClean="0">
                <a:latin typeface="楷体" pitchFamily="49" charset="-122"/>
                <a:ea typeface="楷体" pitchFamily="49" charset="-122"/>
              </a:rPr>
              <a:t>此</a:t>
            </a:r>
            <a:r>
              <a:rPr lang="zh-TW" altLang="zh-TW" sz="5000" dirty="0" smtClean="0">
                <a:latin typeface="楷体" pitchFamily="49" charset="-122"/>
                <a:ea typeface="楷体" pitchFamily="49" charset="-122"/>
              </a:rPr>
              <a:t>得</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安</a:t>
            </a:r>
            <a:r>
              <a:rPr lang="zh-TW" altLang="zh-TW" sz="5000" dirty="0" smtClean="0">
                <a:latin typeface="楷体" pitchFamily="49" charset="-122"/>
                <a:ea typeface="楷体" pitchFamily="49" charset="-122"/>
              </a:rPr>
              <a:t>慰。</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這話將我救活了；</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80010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我受苦是與我有益，</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為要使我學習你的</a:t>
            </a:r>
            <a:r>
              <a:rPr lang="zh-TW" altLang="zh-TW" sz="5000" dirty="0" smtClean="0">
                <a:solidFill>
                  <a:srgbClr val="FFFF00"/>
                </a:solidFill>
                <a:latin typeface="楷体" pitchFamily="49" charset="-122"/>
                <a:ea typeface="楷体" pitchFamily="49" charset="-122"/>
              </a:rPr>
              <a:t>律</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例</a:t>
            </a:r>
            <a:r>
              <a:rPr lang="zh-TW" altLang="zh-TW" sz="5000" dirty="0" smtClean="0">
                <a:solidFill>
                  <a:srgbClr val="FFFF00"/>
                </a:solidFill>
                <a:latin typeface="楷体" pitchFamily="49" charset="-122"/>
                <a:ea typeface="楷体" pitchFamily="49" charset="-122"/>
              </a:rPr>
              <a:t>。</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600200"/>
            <a:ext cx="80772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我若不是喜愛你的</a:t>
            </a:r>
            <a:r>
              <a:rPr lang="zh-TW" altLang="zh-TW" sz="5000" dirty="0" smtClean="0">
                <a:latin typeface="楷体" pitchFamily="49" charset="-122"/>
                <a:ea typeface="楷体" pitchFamily="49" charset="-122"/>
              </a:rPr>
              <a:t>律</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法</a:t>
            </a:r>
            <a:r>
              <a:rPr lang="zh-TW" altLang="zh-TW" sz="5000" dirty="0" smtClean="0">
                <a:latin typeface="楷体" pitchFamily="49" charset="-122"/>
                <a:ea typeface="楷体" pitchFamily="49" charset="-122"/>
              </a:rPr>
              <a:t>，</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早就在苦難中滅絕了！</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600200"/>
            <a:ext cx="79248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我何等愛慕你的</a:t>
            </a:r>
            <a:r>
              <a:rPr lang="zh-TW" altLang="zh-TW" sz="5000" dirty="0" smtClean="0">
                <a:latin typeface="楷体" pitchFamily="49" charset="-122"/>
                <a:ea typeface="楷体" pitchFamily="49" charset="-122"/>
              </a:rPr>
              <a:t>律</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法</a:t>
            </a:r>
            <a:r>
              <a:rPr lang="zh-TW" altLang="zh-TW" sz="5000" dirty="0" smtClean="0">
                <a:latin typeface="楷体" pitchFamily="49" charset="-122"/>
                <a:ea typeface="楷体" pitchFamily="49" charset="-122"/>
              </a:rPr>
              <a:t>，</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終日不住地思想。</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600200"/>
            <a:ext cx="7924800" cy="3231654"/>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你的話是我腳前的燈，</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是我路上的光。</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600200"/>
            <a:ext cx="80772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你的言語一解開就</a:t>
            </a:r>
            <a:r>
              <a:rPr lang="zh-TW" altLang="zh-TW" sz="5000" dirty="0" smtClean="0">
                <a:latin typeface="楷体" pitchFamily="49" charset="-122"/>
                <a:ea typeface="楷体" pitchFamily="49" charset="-122"/>
              </a:rPr>
              <a:t>發</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出</a:t>
            </a:r>
            <a:r>
              <a:rPr lang="zh-TW" altLang="zh-TW" sz="5000" dirty="0" smtClean="0">
                <a:latin typeface="楷体" pitchFamily="49" charset="-122"/>
                <a:ea typeface="楷体" pitchFamily="49" charset="-122"/>
              </a:rPr>
              <a:t>亮光，</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使愚人通達。</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7772400" cy="3231654"/>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你的公義永遠長存；</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你的律法盡都真實。</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143001"/>
            <a:ext cx="7848600" cy="583852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行為完全、</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遵行耶和華律法的</a:t>
            </a:r>
            <a:r>
              <a:rPr lang="zh-TW" altLang="zh-TW" sz="5000" dirty="0" smtClean="0">
                <a:solidFill>
                  <a:srgbClr val="FFFF00"/>
                </a:solidFill>
                <a:latin typeface="楷体" pitchFamily="49" charset="-122"/>
                <a:ea typeface="楷体" pitchFamily="49" charset="-122"/>
              </a:rPr>
              <a:t>，</a:t>
            </a:r>
            <a:endParaRPr lang="en-US" altLang="zh-TW" sz="5000" dirty="0" smtClean="0">
              <a:solidFill>
                <a:srgbClr val="FFFF00"/>
              </a:solidFill>
              <a:latin typeface="楷体" pitchFamily="49" charset="-122"/>
              <a:ea typeface="楷体" pitchFamily="49" charset="-122"/>
            </a:endParaRPr>
          </a:p>
          <a:p>
            <a:pPr marL="0" indent="0" algn="ctr">
              <a:buNone/>
            </a:pPr>
            <a:r>
              <a:rPr lang="zh-TW" altLang="en-US" sz="5000" u="sng" dirty="0" smtClean="0">
                <a:solidFill>
                  <a:srgbClr val="92D050"/>
                </a:solidFill>
                <a:latin typeface="楷体" pitchFamily="49" charset="-122"/>
                <a:ea typeface="楷体" pitchFamily="49" charset="-122"/>
              </a:rPr>
              <a:t>司會和會眾</a:t>
            </a:r>
            <a:endParaRPr lang="zh-TW" altLang="en-US" sz="5000" dirty="0" smtClean="0">
              <a:solidFill>
                <a:srgbClr val="92D050"/>
              </a:solidFill>
              <a:latin typeface="楷体" pitchFamily="49" charset="-122"/>
              <a:ea typeface="楷体" pitchFamily="49" charset="-122"/>
            </a:endParaRPr>
          </a:p>
          <a:p>
            <a:pPr marL="0" indent="0">
              <a:buNone/>
            </a:pPr>
            <a:r>
              <a:rPr lang="en-US" altLang="zh-TW" sz="5000" dirty="0" smtClean="0">
                <a:solidFill>
                  <a:srgbClr val="92D050"/>
                </a:solidFill>
                <a:latin typeface="楷体" pitchFamily="49" charset="-122"/>
                <a:ea typeface="楷体" pitchFamily="49" charset="-122"/>
              </a:rPr>
              <a:t>【</a:t>
            </a:r>
            <a:r>
              <a:rPr lang="zh-TW" altLang="en-US" sz="5000" dirty="0" smtClean="0">
                <a:solidFill>
                  <a:srgbClr val="92D050"/>
                </a:solidFill>
                <a:latin typeface="楷体" pitchFamily="49" charset="-122"/>
                <a:ea typeface="楷体" pitchFamily="49" charset="-122"/>
              </a:rPr>
              <a:t>齊</a:t>
            </a:r>
            <a:r>
              <a:rPr lang="en-US" altLang="zh-TW" sz="5000" dirty="0" smtClean="0">
                <a:solidFill>
                  <a:srgbClr val="92D050"/>
                </a:solidFill>
                <a:latin typeface="楷体" pitchFamily="49" charset="-122"/>
                <a:ea typeface="楷体" pitchFamily="49" charset="-122"/>
              </a:rPr>
              <a:t>】</a:t>
            </a:r>
            <a:r>
              <a:rPr lang="zh-TW" altLang="zh-TW" sz="5000" dirty="0" smtClean="0">
                <a:solidFill>
                  <a:srgbClr val="92D050"/>
                </a:solidFill>
                <a:latin typeface="楷体" pitchFamily="49" charset="-122"/>
                <a:ea typeface="楷体" pitchFamily="49" charset="-122"/>
              </a:rPr>
              <a:t>這人便為有福！</a:t>
            </a:r>
            <a:endParaRPr lang="zh-TW" altLang="en-US" sz="5000" dirty="0" smtClean="0">
              <a:solidFill>
                <a:srgbClr val="92D050"/>
              </a:solidFill>
              <a:latin typeface="楷体" pitchFamily="49" charset="-122"/>
              <a:ea typeface="楷体" pitchFamily="49" charset="-122"/>
            </a:endParaRPr>
          </a:p>
          <a:p>
            <a:pPr marL="0" indent="0">
              <a:buNone/>
            </a:pP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72473990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143001"/>
            <a:ext cx="7924800" cy="577081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遵守他的法度、</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一心尋求他的，</a:t>
            </a:r>
            <a:endParaRPr lang="en-US" altLang="zh-TW" sz="5000" dirty="0" smtClean="0">
              <a:solidFill>
                <a:srgbClr val="FFFF00"/>
              </a:solidFill>
              <a:latin typeface="楷体" pitchFamily="49" charset="-122"/>
              <a:ea typeface="楷体" pitchFamily="49" charset="-122"/>
            </a:endParaRPr>
          </a:p>
          <a:p>
            <a:pPr marL="0" indent="0" algn="ctr">
              <a:buNone/>
            </a:pPr>
            <a:r>
              <a:rPr lang="zh-TW" altLang="en-US" sz="5000" u="sng" dirty="0" smtClean="0">
                <a:solidFill>
                  <a:srgbClr val="92D050"/>
                </a:solidFill>
                <a:latin typeface="楷体" pitchFamily="49" charset="-122"/>
                <a:ea typeface="楷体" pitchFamily="49" charset="-122"/>
              </a:rPr>
              <a:t>司會和會眾</a:t>
            </a:r>
            <a:endParaRPr lang="zh-TW" altLang="en-US" sz="5000" dirty="0" smtClean="0">
              <a:solidFill>
                <a:srgbClr val="92D050"/>
              </a:solidFill>
              <a:latin typeface="楷体" pitchFamily="49" charset="-122"/>
              <a:ea typeface="楷体" pitchFamily="49" charset="-122"/>
            </a:endParaRPr>
          </a:p>
          <a:p>
            <a:pPr marL="0" indent="0">
              <a:buNone/>
            </a:pPr>
            <a:r>
              <a:rPr lang="en-US" altLang="zh-TW" sz="5000" dirty="0" smtClean="0">
                <a:solidFill>
                  <a:srgbClr val="92D050"/>
                </a:solidFill>
                <a:latin typeface="楷体" pitchFamily="49" charset="-122"/>
                <a:ea typeface="楷体" pitchFamily="49" charset="-122"/>
              </a:rPr>
              <a:t>【</a:t>
            </a:r>
            <a:r>
              <a:rPr lang="zh-TW" altLang="en-US" sz="5000" dirty="0" smtClean="0">
                <a:solidFill>
                  <a:srgbClr val="92D050"/>
                </a:solidFill>
                <a:latin typeface="楷体" pitchFamily="49" charset="-122"/>
                <a:ea typeface="楷体" pitchFamily="49" charset="-122"/>
              </a:rPr>
              <a:t>齊</a:t>
            </a:r>
            <a:r>
              <a:rPr lang="en-US" altLang="zh-TW" sz="5000" dirty="0" smtClean="0">
                <a:solidFill>
                  <a:srgbClr val="92D050"/>
                </a:solidFill>
                <a:latin typeface="楷体" pitchFamily="49" charset="-122"/>
                <a:ea typeface="楷体" pitchFamily="49" charset="-122"/>
              </a:rPr>
              <a:t>】</a:t>
            </a:r>
            <a:r>
              <a:rPr lang="zh-TW" altLang="zh-TW" sz="5000" dirty="0" smtClean="0">
                <a:solidFill>
                  <a:srgbClr val="92D050"/>
                </a:solidFill>
                <a:latin typeface="楷体" pitchFamily="49" charset="-122"/>
                <a:ea typeface="楷体" pitchFamily="49" charset="-122"/>
              </a:rPr>
              <a:t>這人便為有福！</a:t>
            </a:r>
            <a:endParaRPr lang="zh-TW" altLang="en-US" sz="5000" dirty="0" smtClean="0">
              <a:solidFill>
                <a:srgbClr val="92D050"/>
              </a:solidFill>
              <a:latin typeface="楷体" pitchFamily="49" charset="-122"/>
              <a:ea typeface="楷体" pitchFamily="49" charset="-122"/>
            </a:endParaRPr>
          </a:p>
          <a:p>
            <a:pPr marL="0" indent="0">
              <a:buNone/>
            </a:pP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72473990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629317"/>
            <a:ext cx="7924800" cy="3231654"/>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這人不做非義的事，</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但遵行他的道。</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19444484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629317"/>
            <a:ext cx="80772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耶和華</a:t>
            </a:r>
            <a:r>
              <a:rPr lang="zh-TW" altLang="zh-TW" sz="5000" dirty="0" smtClean="0">
                <a:latin typeface="楷体" pitchFamily="49" charset="-122"/>
                <a:ea typeface="楷体" pitchFamily="49" charset="-122"/>
              </a:rPr>
              <a:t>啊</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你</a:t>
            </a:r>
            <a:r>
              <a:rPr lang="zh-TW" altLang="zh-TW" sz="5000" dirty="0" smtClean="0">
                <a:latin typeface="楷体" pitchFamily="49" charset="-122"/>
                <a:ea typeface="楷体" pitchFamily="49" charset="-122"/>
              </a:rPr>
              <a:t>曾將</a:t>
            </a:r>
            <a:r>
              <a:rPr lang="zh-TW" altLang="zh-TW" sz="5000" dirty="0" smtClean="0">
                <a:latin typeface="楷体" pitchFamily="49" charset="-122"/>
                <a:ea typeface="楷体" pitchFamily="49" charset="-122"/>
              </a:rPr>
              <a:t>你</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的</a:t>
            </a:r>
            <a:r>
              <a:rPr lang="zh-TW" altLang="zh-TW" sz="5000" dirty="0" smtClean="0">
                <a:latin typeface="楷体" pitchFamily="49" charset="-122"/>
                <a:ea typeface="楷体" pitchFamily="49" charset="-122"/>
              </a:rPr>
              <a:t>訓詞吩咐我</a:t>
            </a:r>
            <a:r>
              <a:rPr lang="zh-TW" altLang="zh-TW" sz="5000" dirty="0" smtClean="0">
                <a:latin typeface="楷体" pitchFamily="49" charset="-122"/>
                <a:ea typeface="楷体" pitchFamily="49" charset="-122"/>
              </a:rPr>
              <a:t>們</a:t>
            </a:r>
            <a:r>
              <a:rPr lang="en-US" altLang="zh-TW" sz="5000" dirty="0" smtClean="0">
                <a:latin typeface="楷体" pitchFamily="49" charset="-122"/>
                <a:ea typeface="楷体" pitchFamily="49" charset="-122"/>
              </a:rPr>
              <a:t>,</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為要我們殷勤遵守。</a:t>
            </a:r>
            <a:endParaRPr lang="en-US" altLang="zh-TW" sz="50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71600"/>
            <a:ext cx="78486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我將你的話藏在</a:t>
            </a:r>
            <a:r>
              <a:rPr lang="zh-TW" altLang="zh-TW" sz="5000" dirty="0" smtClean="0">
                <a:latin typeface="楷体" pitchFamily="49" charset="-122"/>
                <a:ea typeface="楷体" pitchFamily="49" charset="-122"/>
              </a:rPr>
              <a:t>心</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裡</a:t>
            </a:r>
            <a:r>
              <a:rPr lang="zh-TW" altLang="zh-TW" sz="5000" dirty="0" smtClean="0">
                <a:latin typeface="楷体" pitchFamily="49" charset="-122"/>
                <a:ea typeface="楷体" pitchFamily="49" charset="-122"/>
              </a:rPr>
              <a:t>，</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免得我得罪你。</a:t>
            </a:r>
            <a:endParaRPr lang="en-US" altLang="zh-TW" sz="50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553117"/>
            <a:ext cx="80010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求你開我的眼睛，</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使我看出你律法中</a:t>
            </a:r>
            <a:r>
              <a:rPr lang="zh-TW" altLang="zh-TW" sz="5000" dirty="0" smtClean="0">
                <a:solidFill>
                  <a:srgbClr val="FFFF00"/>
                </a:solidFill>
                <a:latin typeface="楷体" pitchFamily="49" charset="-122"/>
                <a:ea typeface="楷体" pitchFamily="49" charset="-122"/>
              </a:rPr>
              <a:t>的</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奇</a:t>
            </a:r>
            <a:r>
              <a:rPr lang="zh-TW" altLang="zh-TW" sz="5000" dirty="0" smtClean="0">
                <a:solidFill>
                  <a:srgbClr val="FFFF00"/>
                </a:solidFill>
                <a:latin typeface="楷体" pitchFamily="49" charset="-122"/>
                <a:ea typeface="楷体" pitchFamily="49" charset="-122"/>
              </a:rPr>
              <a:t>妙。</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447800"/>
            <a:ext cx="7467600" cy="4616648"/>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我的心因愁苦而</a:t>
            </a:r>
            <a:r>
              <a:rPr lang="zh-TW" altLang="zh-TW" sz="5000" dirty="0" smtClean="0">
                <a:latin typeface="楷体" pitchFamily="49" charset="-122"/>
                <a:ea typeface="楷体" pitchFamily="49" charset="-122"/>
              </a:rPr>
              <a:t>消</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化</a:t>
            </a:r>
            <a:r>
              <a:rPr lang="zh-TW" altLang="zh-TW" sz="5000" dirty="0" smtClean="0">
                <a:latin typeface="楷体" pitchFamily="49" charset="-122"/>
                <a:ea typeface="楷体" pitchFamily="49" charset="-122"/>
              </a:rPr>
              <a:t>；</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求你照你的話使</a:t>
            </a:r>
            <a:r>
              <a:rPr lang="zh-TW" altLang="zh-TW" sz="5000" dirty="0" smtClean="0">
                <a:solidFill>
                  <a:srgbClr val="FFFF00"/>
                </a:solidFill>
                <a:latin typeface="楷体" pitchFamily="49" charset="-122"/>
                <a:ea typeface="楷体" pitchFamily="49" charset="-122"/>
              </a:rPr>
              <a:t>我</a:t>
            </a:r>
            <a:r>
              <a:rPr lang="en-US" altLang="zh-TW" sz="5000" dirty="0" smtClean="0">
                <a:solidFill>
                  <a:srgbClr val="FFFF00"/>
                </a:solidFill>
                <a:latin typeface="楷体" pitchFamily="49" charset="-122"/>
                <a:ea typeface="楷体" pitchFamily="49" charset="-122"/>
              </a:rPr>
              <a:t>			</a:t>
            </a:r>
            <a:r>
              <a:rPr lang="zh-TW" altLang="zh-TW" sz="5000" smtClean="0">
                <a:solidFill>
                  <a:srgbClr val="FFFF00"/>
                </a:solidFill>
                <a:latin typeface="楷体" pitchFamily="49" charset="-122"/>
                <a:ea typeface="楷体" pitchFamily="49" charset="-122"/>
              </a:rPr>
              <a:t>堅立</a:t>
            </a:r>
            <a:r>
              <a:rPr lang="zh-TW" altLang="zh-TW" sz="5000" dirty="0" smtClean="0">
                <a:solidFill>
                  <a:srgbClr val="FFFF00"/>
                </a:solidFill>
                <a:latin typeface="楷体" pitchFamily="49" charset="-122"/>
                <a:ea typeface="楷体" pitchFamily="49" charset="-122"/>
              </a:rPr>
              <a:t>！</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7271037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600200"/>
            <a:ext cx="7848600" cy="4616648"/>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求你使我離開奸詐</a:t>
            </a:r>
            <a:r>
              <a:rPr lang="zh-TW" altLang="zh-TW" sz="5000" dirty="0" smtClean="0">
                <a:latin typeface="楷体" pitchFamily="49" charset="-122"/>
                <a:ea typeface="楷体" pitchFamily="49" charset="-122"/>
              </a:rPr>
              <a:t>的</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道</a:t>
            </a:r>
            <a:r>
              <a:rPr lang="zh-TW" altLang="zh-TW" sz="5000" dirty="0" smtClean="0">
                <a:latin typeface="楷体" pitchFamily="49" charset="-122"/>
                <a:ea typeface="楷体" pitchFamily="49" charset="-122"/>
              </a:rPr>
              <a:t>，</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開恩將你的律法賜</a:t>
            </a:r>
            <a:r>
              <a:rPr lang="zh-TW" altLang="zh-TW" sz="5000" dirty="0" smtClean="0">
                <a:solidFill>
                  <a:srgbClr val="FFFF00"/>
                </a:solidFill>
                <a:latin typeface="楷体" pitchFamily="49" charset="-122"/>
                <a:ea typeface="楷体" pitchFamily="49" charset="-122"/>
              </a:rPr>
              <a:t>給</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我</a:t>
            </a:r>
            <a:r>
              <a:rPr lang="zh-TW" altLang="zh-TW" sz="5000" dirty="0" smtClean="0">
                <a:solidFill>
                  <a:srgbClr val="FFFF00"/>
                </a:solidFill>
                <a:latin typeface="楷体" pitchFamily="49" charset="-122"/>
                <a:ea typeface="楷体" pitchFamily="49" charset="-122"/>
              </a:rPr>
              <a:t>！</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504</TotalTime>
  <Words>2171</Words>
  <Application>Microsoft Office PowerPoint</Application>
  <PresentationFormat>On-screen Show (4:3)</PresentationFormat>
  <Paragraphs>154</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109</cp:revision>
  <dcterms:created xsi:type="dcterms:W3CDTF">2015-02-07T13:24:58Z</dcterms:created>
  <dcterms:modified xsi:type="dcterms:W3CDTF">2016-09-01T03:22:09Z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