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98" r:id="rId5"/>
    <p:sldId id="299" r:id="rId6"/>
    <p:sldId id="300" r:id="rId7"/>
    <p:sldId id="301" r:id="rId8"/>
    <p:sldId id="302" r:id="rId9"/>
    <p:sldId id="303" r:id="rId10"/>
    <p:sldId id="304" r:id="rId11"/>
    <p:sldId id="305" r:id="rId12"/>
    <p:sldId id="306" r:id="rId13"/>
    <p:sldId id="307" r:id="rId14"/>
    <p:sldId id="308" r:id="rId15"/>
    <p:sldId id="30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14" y="-8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9/15/2016 12:15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127</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128</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71600"/>
            <a:ext cx="81534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你要吃勞碌得來的；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你要享福</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事情順利。</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990600"/>
            <a:ext cx="8001000" cy="6414064"/>
          </a:xfrm>
        </p:spPr>
        <p:txBody>
          <a:bodyPr/>
          <a:lstStyle/>
          <a:p>
            <a:pPr marL="0" indent="0" algn="ctr">
              <a:buNone/>
            </a:pPr>
            <a:r>
              <a:rPr lang="zh-TW" altLang="en-US" sz="4000" u="sng" dirty="0" smtClean="0">
                <a:latin typeface="楷体" pitchFamily="49" charset="-122"/>
                <a:ea typeface="楷体" pitchFamily="49" charset="-122"/>
              </a:rPr>
              <a:t>司會</a:t>
            </a:r>
            <a:endParaRPr lang="en-US" altLang="zh-TW" sz="4000" dirty="0" smtClean="0">
              <a:latin typeface="楷体" pitchFamily="49" charset="-122"/>
              <a:ea typeface="楷体" pitchFamily="49" charset="-122"/>
            </a:endParaRPr>
          </a:p>
          <a:p>
            <a:pPr marL="0" indent="0">
              <a:buNone/>
            </a:pPr>
            <a:r>
              <a:rPr lang="en-US" altLang="zh-TW" sz="4000" dirty="0" smtClean="0">
                <a:latin typeface="楷体" pitchFamily="49" charset="-122"/>
                <a:ea typeface="楷体" pitchFamily="49" charset="-122"/>
              </a:rPr>
              <a:t>【</a:t>
            </a:r>
            <a:r>
              <a:rPr lang="zh-TW" altLang="en-US" sz="4000" dirty="0" smtClean="0">
                <a:latin typeface="楷体" pitchFamily="49" charset="-122"/>
                <a:ea typeface="楷体" pitchFamily="49" charset="-122"/>
              </a:rPr>
              <a:t>啟</a:t>
            </a:r>
            <a:r>
              <a:rPr lang="en-US" altLang="zh-TW" sz="4000" dirty="0" smtClean="0">
                <a:latin typeface="楷体" pitchFamily="49" charset="-122"/>
                <a:ea typeface="楷体" pitchFamily="49" charset="-122"/>
              </a:rPr>
              <a:t>】</a:t>
            </a:r>
            <a:r>
              <a:rPr lang="zh-TW" altLang="zh-TW" sz="4000" dirty="0" smtClean="0">
                <a:latin typeface="楷体" pitchFamily="49" charset="-122"/>
                <a:ea typeface="楷体" pitchFamily="49" charset="-122"/>
              </a:rPr>
              <a:t>你妻子在你的內室</a:t>
            </a:r>
            <a:r>
              <a:rPr lang="en-US" altLang="zh-TW" sz="4000" dirty="0" smtClean="0">
                <a:latin typeface="楷体" pitchFamily="49" charset="-122"/>
                <a:ea typeface="楷体" pitchFamily="49" charset="-122"/>
              </a:rPr>
              <a:t>,</a:t>
            </a:r>
            <a:r>
              <a:rPr lang="zh-TW" altLang="zh-TW" sz="4000" dirty="0" smtClean="0">
                <a:latin typeface="楷体" pitchFamily="49" charset="-122"/>
                <a:ea typeface="楷体" pitchFamily="49" charset="-122"/>
              </a:rPr>
              <a:t>好像多結</a:t>
            </a:r>
            <a:r>
              <a:rPr lang="en-US" altLang="zh-TW" sz="4000" dirty="0" smtClean="0">
                <a:latin typeface="楷体" pitchFamily="49" charset="-122"/>
                <a:ea typeface="楷体" pitchFamily="49" charset="-122"/>
              </a:rPr>
              <a:t>	</a:t>
            </a:r>
            <a:r>
              <a:rPr lang="zh-TW" altLang="en-US" sz="4000" dirty="0" smtClean="0">
                <a:latin typeface="楷体" pitchFamily="49" charset="-122"/>
                <a:ea typeface="楷体" pitchFamily="49" charset="-122"/>
              </a:rPr>
              <a:t>  </a:t>
            </a:r>
            <a:r>
              <a:rPr lang="zh-TW" altLang="zh-TW" sz="4000" dirty="0" smtClean="0">
                <a:latin typeface="楷体" pitchFamily="49" charset="-122"/>
                <a:ea typeface="楷体" pitchFamily="49" charset="-122"/>
              </a:rPr>
              <a:t>果子的葡萄樹；</a:t>
            </a:r>
            <a:endParaRPr lang="en-US" altLang="zh-TW" sz="4000" dirty="0" smtClean="0">
              <a:latin typeface="楷体" pitchFamily="49" charset="-122"/>
              <a:ea typeface="楷体" pitchFamily="49" charset="-122"/>
            </a:endParaRPr>
          </a:p>
          <a:p>
            <a:pPr marL="0" indent="0" algn="ctr">
              <a:buNone/>
            </a:pPr>
            <a:r>
              <a:rPr lang="zh-TW" altLang="en-US" sz="4000" u="sng" dirty="0" smtClean="0">
                <a:solidFill>
                  <a:srgbClr val="FFFF00"/>
                </a:solidFill>
                <a:latin typeface="楷体" pitchFamily="49" charset="-122"/>
                <a:ea typeface="楷体" pitchFamily="49" charset="-122"/>
              </a:rPr>
              <a:t>會眾</a:t>
            </a:r>
            <a:endParaRPr lang="zh-TW" altLang="en-US" sz="4000" dirty="0">
              <a:solidFill>
                <a:srgbClr val="FFFF00"/>
              </a:solidFill>
              <a:latin typeface="楷体" pitchFamily="49" charset="-122"/>
              <a:ea typeface="楷体" pitchFamily="49" charset="-122"/>
            </a:endParaRPr>
          </a:p>
          <a:p>
            <a:pPr marL="0" indent="0">
              <a:buNone/>
            </a:pPr>
            <a:r>
              <a:rPr lang="en-US" altLang="zh-TW" sz="4000" dirty="0">
                <a:solidFill>
                  <a:srgbClr val="FFFF00"/>
                </a:solidFill>
                <a:latin typeface="楷体" pitchFamily="49" charset="-122"/>
                <a:ea typeface="楷体" pitchFamily="49" charset="-122"/>
              </a:rPr>
              <a:t>【</a:t>
            </a:r>
            <a:r>
              <a:rPr lang="zh-TW" altLang="en-US" sz="4000" dirty="0" smtClean="0">
                <a:solidFill>
                  <a:srgbClr val="FFFF00"/>
                </a:solidFill>
                <a:latin typeface="楷体" pitchFamily="49" charset="-122"/>
                <a:ea typeface="楷体" pitchFamily="49" charset="-122"/>
              </a:rPr>
              <a:t>應</a:t>
            </a:r>
            <a:r>
              <a:rPr lang="en-US" altLang="zh-TW" sz="4000" dirty="0" smtClean="0">
                <a:solidFill>
                  <a:srgbClr val="FFFF00"/>
                </a:solidFill>
                <a:latin typeface="楷体" pitchFamily="49" charset="-122"/>
                <a:ea typeface="楷体" pitchFamily="49" charset="-122"/>
              </a:rPr>
              <a:t>】</a:t>
            </a:r>
            <a:r>
              <a:rPr lang="zh-TW" altLang="zh-TW" sz="4000" dirty="0" smtClean="0">
                <a:solidFill>
                  <a:srgbClr val="FFFF00"/>
                </a:solidFill>
                <a:latin typeface="楷体" pitchFamily="49" charset="-122"/>
                <a:ea typeface="楷体" pitchFamily="49" charset="-122"/>
              </a:rPr>
              <a:t>你兒女圍繞你的桌子</a:t>
            </a:r>
            <a:r>
              <a:rPr lang="en-US" altLang="zh-TW" sz="4000" dirty="0" smtClean="0">
                <a:solidFill>
                  <a:srgbClr val="FFFF00"/>
                </a:solidFill>
                <a:latin typeface="楷体" pitchFamily="49" charset="-122"/>
                <a:ea typeface="楷体" pitchFamily="49" charset="-122"/>
              </a:rPr>
              <a:t>,</a:t>
            </a:r>
            <a:r>
              <a:rPr lang="zh-TW" altLang="zh-TW" sz="4000" dirty="0" smtClean="0">
                <a:solidFill>
                  <a:srgbClr val="FFFF00"/>
                </a:solidFill>
                <a:latin typeface="楷体" pitchFamily="49" charset="-122"/>
                <a:ea typeface="楷体" pitchFamily="49" charset="-122"/>
              </a:rPr>
              <a:t>好像橄</a:t>
            </a:r>
            <a:r>
              <a:rPr lang="en-US" altLang="zh-TW" sz="4000" dirty="0" smtClean="0">
                <a:solidFill>
                  <a:srgbClr val="FFFF00"/>
                </a:solidFill>
                <a:latin typeface="楷体" pitchFamily="49" charset="-122"/>
                <a:ea typeface="楷体" pitchFamily="49" charset="-122"/>
              </a:rPr>
              <a:t>	</a:t>
            </a:r>
            <a:r>
              <a:rPr lang="zh-TW" altLang="en-US" sz="4000" dirty="0" smtClean="0">
                <a:solidFill>
                  <a:srgbClr val="FFFF00"/>
                </a:solidFill>
                <a:latin typeface="楷体" pitchFamily="49" charset="-122"/>
                <a:ea typeface="楷体" pitchFamily="49" charset="-122"/>
              </a:rPr>
              <a:t>  </a:t>
            </a:r>
            <a:r>
              <a:rPr lang="zh-TW" altLang="zh-TW" sz="4000" dirty="0" smtClean="0">
                <a:solidFill>
                  <a:srgbClr val="FFFF00"/>
                </a:solidFill>
                <a:latin typeface="楷体" pitchFamily="49" charset="-122"/>
                <a:ea typeface="楷体" pitchFamily="49" charset="-122"/>
              </a:rPr>
              <a:t>欖栽子。</a:t>
            </a:r>
            <a:endParaRPr lang="en-US" altLang="zh-TW" sz="4000" dirty="0" smtClean="0">
              <a:solidFill>
                <a:srgbClr val="FFFF00"/>
              </a:solidFill>
              <a:latin typeface="楷体" pitchFamily="49" charset="-122"/>
              <a:ea typeface="楷体" pitchFamily="49" charset="-122"/>
            </a:endParaRPr>
          </a:p>
          <a:p>
            <a:pPr marL="0" indent="0" algn="ctr">
              <a:buNone/>
            </a:pPr>
            <a:r>
              <a:rPr lang="zh-TW" altLang="en-US" sz="4000" u="sng" dirty="0" smtClean="0">
                <a:solidFill>
                  <a:srgbClr val="92D050"/>
                </a:solidFill>
                <a:latin typeface="楷体" panose="02010609060101010101" pitchFamily="49" charset="-122"/>
                <a:ea typeface="楷体" panose="02010609060101010101" pitchFamily="49" charset="-122"/>
              </a:rPr>
              <a:t>司會和會眾</a:t>
            </a:r>
            <a:endParaRPr lang="zh-TW" altLang="en-US" sz="4000" dirty="0" smtClean="0">
              <a:solidFill>
                <a:srgbClr val="92D050"/>
              </a:solidFill>
              <a:latin typeface="楷体" panose="02010609060101010101" pitchFamily="49" charset="-122"/>
              <a:ea typeface="楷体" panose="02010609060101010101" pitchFamily="49" charset="-122"/>
            </a:endParaRPr>
          </a:p>
          <a:p>
            <a:pPr marL="0" indent="0">
              <a:buNone/>
            </a:pPr>
            <a:r>
              <a:rPr lang="en-US" altLang="zh-TW" sz="4000" dirty="0" smtClean="0">
                <a:solidFill>
                  <a:srgbClr val="92D050"/>
                </a:solidFill>
                <a:latin typeface="楷体" panose="02010609060101010101" pitchFamily="49" charset="-122"/>
                <a:ea typeface="楷体" panose="02010609060101010101" pitchFamily="49" charset="-122"/>
              </a:rPr>
              <a:t>【</a:t>
            </a:r>
            <a:r>
              <a:rPr lang="zh-TW" altLang="en-US" sz="4000" dirty="0" smtClean="0">
                <a:solidFill>
                  <a:srgbClr val="92D050"/>
                </a:solidFill>
                <a:latin typeface="楷体" panose="02010609060101010101" pitchFamily="49" charset="-122"/>
                <a:ea typeface="楷体" panose="02010609060101010101" pitchFamily="49" charset="-122"/>
              </a:rPr>
              <a:t>齊</a:t>
            </a:r>
            <a:r>
              <a:rPr lang="en-US" altLang="zh-TW" sz="4000" dirty="0" smtClean="0">
                <a:solidFill>
                  <a:srgbClr val="92D050"/>
                </a:solidFill>
                <a:latin typeface="楷体" panose="02010609060101010101" pitchFamily="49" charset="-122"/>
                <a:ea typeface="楷体" panose="02010609060101010101" pitchFamily="49" charset="-122"/>
              </a:rPr>
              <a:t>】</a:t>
            </a:r>
            <a:r>
              <a:rPr lang="zh-TW" altLang="zh-TW" sz="4000" dirty="0" smtClean="0">
                <a:solidFill>
                  <a:srgbClr val="92D050"/>
                </a:solidFill>
                <a:latin typeface="楷体" pitchFamily="49" charset="-122"/>
                <a:ea typeface="楷体" pitchFamily="49" charset="-122"/>
              </a:rPr>
              <a:t>看哪</a:t>
            </a:r>
            <a:r>
              <a:rPr lang="en-US" altLang="zh-TW" sz="4000" dirty="0" smtClean="0">
                <a:solidFill>
                  <a:srgbClr val="92D050"/>
                </a:solidFill>
                <a:latin typeface="楷体" pitchFamily="49" charset="-122"/>
                <a:ea typeface="楷体" pitchFamily="49" charset="-122"/>
              </a:rPr>
              <a:t>,</a:t>
            </a:r>
            <a:r>
              <a:rPr lang="zh-TW" altLang="zh-TW" sz="4000" dirty="0" smtClean="0">
                <a:solidFill>
                  <a:srgbClr val="92D050"/>
                </a:solidFill>
                <a:latin typeface="楷体" pitchFamily="49" charset="-122"/>
                <a:ea typeface="楷体" pitchFamily="49" charset="-122"/>
              </a:rPr>
              <a:t>敬畏耶和華的人必要這</a:t>
            </a:r>
            <a:r>
              <a:rPr lang="en-US" altLang="zh-TW" sz="4000" dirty="0" smtClean="0">
                <a:solidFill>
                  <a:srgbClr val="92D050"/>
                </a:solidFill>
                <a:latin typeface="楷体" pitchFamily="49" charset="-122"/>
                <a:ea typeface="楷体" pitchFamily="49" charset="-122"/>
              </a:rPr>
              <a:t>	</a:t>
            </a:r>
            <a:r>
              <a:rPr lang="zh-TW" altLang="en-US" sz="4000" dirty="0" smtClean="0">
                <a:solidFill>
                  <a:srgbClr val="92D050"/>
                </a:solidFill>
                <a:latin typeface="楷体" pitchFamily="49" charset="-122"/>
                <a:ea typeface="楷体" pitchFamily="49" charset="-122"/>
              </a:rPr>
              <a:t>  </a:t>
            </a:r>
            <a:r>
              <a:rPr lang="zh-TW" altLang="zh-TW" sz="4000" dirty="0" smtClean="0">
                <a:solidFill>
                  <a:srgbClr val="92D050"/>
                </a:solidFill>
                <a:latin typeface="楷体" pitchFamily="49" charset="-122"/>
                <a:ea typeface="楷体" pitchFamily="49" charset="-122"/>
              </a:rPr>
              <a:t>樣蒙福！</a:t>
            </a:r>
            <a:endParaRPr lang="en-US" altLang="zh-TW" sz="4000" dirty="0" smtClean="0">
              <a:solidFill>
                <a:srgbClr val="92D050"/>
              </a:solidFill>
              <a:latin typeface="楷体" pitchFamily="49" charset="-122"/>
              <a:ea typeface="楷体" pitchFamily="49" charset="-122"/>
            </a:endParaRPr>
          </a:p>
          <a:p>
            <a:pPr marL="0" indent="0">
              <a:buNone/>
            </a:pPr>
            <a:endParaRPr lang="zh-TW" altLang="en-US" sz="40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願耶和華從錫安賜</a:t>
            </a: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福給你！</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願你一生一世看見</a:t>
            </a:r>
            <a:r>
              <a:rPr lang="en-US" altLang="zh-TW" sz="5400" dirty="0" smtClean="0">
                <a:solidFill>
                  <a:srgbClr val="FFFF00"/>
                </a:solidFill>
                <a:latin typeface="楷体" pitchFamily="49" charset="-122"/>
                <a:ea typeface="楷体" pitchFamily="49" charset="-122"/>
              </a:rPr>
              <a:t>		</a:t>
            </a:r>
            <a:r>
              <a:rPr lang="zh-TW" altLang="en-US"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耶路撒冷的好處！</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願你看見你兒女的</a:t>
            </a:r>
            <a:r>
              <a:rPr lang="en-US" altLang="zh-TW" sz="5400" dirty="0" smtClean="0">
                <a:latin typeface="楷体" pitchFamily="49" charset="-122"/>
                <a:ea typeface="楷体" pitchFamily="49" charset="-122"/>
              </a:rPr>
              <a:t>		</a:t>
            </a:r>
            <a:r>
              <a:rPr lang="zh-TW" altLang="en-US" sz="5400" smtClean="0">
                <a:latin typeface="楷体" pitchFamily="49" charset="-122"/>
                <a:ea typeface="楷体" pitchFamily="49" charset="-122"/>
              </a:rPr>
              <a:t> </a:t>
            </a:r>
            <a:r>
              <a:rPr lang="zh-TW" altLang="zh-TW" sz="5400" smtClean="0">
                <a:latin typeface="楷体" pitchFamily="49" charset="-122"/>
                <a:ea typeface="楷体" pitchFamily="49" charset="-122"/>
              </a:rPr>
              <a:t>兒</a:t>
            </a:r>
            <a:r>
              <a:rPr lang="zh-TW" altLang="zh-TW" sz="5400" dirty="0" smtClean="0">
                <a:latin typeface="楷体" pitchFamily="49" charset="-122"/>
                <a:ea typeface="楷体" pitchFamily="49" charset="-122"/>
              </a:rPr>
              <a:t>女！</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願平安歸於以色列！</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若不是耶和華建造</a:t>
            </a:r>
            <a:r>
              <a:rPr lang="zh-TW" altLang="zh-TW" sz="5400" dirty="0" smtClean="0">
                <a:latin typeface="楷体" pitchFamily="49" charset="-122"/>
                <a:ea typeface="楷体" pitchFamily="49" charset="-122"/>
              </a:rPr>
              <a:t>房</a:t>
            </a: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屋</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建造的人就枉然勞力；</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229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若不是耶和華看守城</a:t>
            </a:r>
            <a:r>
              <a:rPr lang="zh-TW" altLang="en-US" sz="5400" dirty="0" smtClean="0">
                <a:latin typeface="楷体" pitchFamily="49" charset="-122"/>
                <a:ea typeface="楷体" pitchFamily="49" charset="-122"/>
              </a:rPr>
              <a:t>   </a:t>
            </a: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池</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看守的人就枉然警醒。</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629691998"/>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010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你們清晨早起</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夜晚</a:t>
            </a: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安歇</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吃勞碌得來的飯</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本</a:t>
            </a:r>
            <a:r>
              <a:rPr lang="en-US" altLang="zh-TW" sz="5400" dirty="0" smtClean="0">
                <a:solidFill>
                  <a:srgbClr val="FFFF00"/>
                </a:solidFill>
                <a:latin typeface="楷体" pitchFamily="49" charset="-122"/>
                <a:ea typeface="楷体" pitchFamily="49" charset="-122"/>
              </a:rPr>
              <a:t>		</a:t>
            </a:r>
            <a:r>
              <a:rPr lang="zh-TW" altLang="en-US"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是枉然；</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224377932"/>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447800"/>
            <a:ext cx="7467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惟有耶和華所親</a:t>
            </a: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愛的</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必叫他安然睡覺。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1727103775"/>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2954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兒女是耶和華所賜</a:t>
            </a: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的產業；</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所懷的胎是他所給</a:t>
            </a:r>
            <a:r>
              <a:rPr lang="en-US" altLang="zh-TW" sz="5400" dirty="0" smtClean="0">
                <a:solidFill>
                  <a:srgbClr val="FFFF00"/>
                </a:solidFill>
                <a:latin typeface="楷体" pitchFamily="49" charset="-122"/>
                <a:ea typeface="楷体" pitchFamily="49" charset="-122"/>
              </a:rPr>
              <a:t>		</a:t>
            </a:r>
            <a:r>
              <a:rPr lang="zh-TW" altLang="en-US"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的賞賜。</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少年時所生的兒女</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好像勇士手中的箭。</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801314"/>
          </a:xfrm>
        </p:spPr>
        <p:txBody>
          <a:bodyPr/>
          <a:lstStyle/>
          <a:p>
            <a:pPr marL="0" indent="0" algn="ctr">
              <a:buNone/>
            </a:pPr>
            <a:r>
              <a:rPr lang="zh-TW" altLang="en-US" sz="5200" u="sng" dirty="0" smtClean="0">
                <a:latin typeface="楷体" pitchFamily="49" charset="-122"/>
                <a:ea typeface="楷体" pitchFamily="49" charset="-122"/>
              </a:rPr>
              <a:t>司會</a:t>
            </a:r>
            <a:endParaRPr lang="en-US" altLang="zh-TW" sz="5200" dirty="0" smtClean="0">
              <a:latin typeface="楷体" pitchFamily="49" charset="-122"/>
              <a:ea typeface="楷体" pitchFamily="49" charset="-122"/>
            </a:endParaRPr>
          </a:p>
          <a:p>
            <a:pPr marL="0" indent="0">
              <a:buNone/>
            </a:pPr>
            <a:r>
              <a:rPr lang="en-US" altLang="zh-TW" sz="5200" dirty="0" smtClean="0">
                <a:latin typeface="楷体" pitchFamily="49" charset="-122"/>
                <a:ea typeface="楷体" pitchFamily="49" charset="-122"/>
              </a:rPr>
              <a:t>【</a:t>
            </a:r>
            <a:r>
              <a:rPr lang="zh-TW" altLang="en-US" sz="5200" dirty="0" smtClean="0">
                <a:latin typeface="楷体" pitchFamily="49" charset="-122"/>
                <a:ea typeface="楷体" pitchFamily="49" charset="-122"/>
              </a:rPr>
              <a:t>啟</a:t>
            </a:r>
            <a:r>
              <a:rPr lang="en-US" altLang="zh-TW" sz="5200" dirty="0" smtClean="0">
                <a:latin typeface="楷体" pitchFamily="49" charset="-122"/>
                <a:ea typeface="楷体" pitchFamily="49" charset="-122"/>
              </a:rPr>
              <a:t>】</a:t>
            </a:r>
            <a:r>
              <a:rPr lang="zh-TW" altLang="zh-TW" sz="5200" dirty="0" smtClean="0">
                <a:latin typeface="楷体" pitchFamily="49" charset="-122"/>
                <a:ea typeface="楷体" pitchFamily="49" charset="-122"/>
              </a:rPr>
              <a:t>箭袋充滿的人便為有</a:t>
            </a:r>
            <a:r>
              <a:rPr lang="en-US" altLang="zh-TW" sz="5200" dirty="0" smtClean="0">
                <a:latin typeface="楷体" pitchFamily="49" charset="-122"/>
                <a:ea typeface="楷体" pitchFamily="49" charset="-122"/>
              </a:rPr>
              <a:t>		</a:t>
            </a:r>
            <a:r>
              <a:rPr lang="zh-TW" altLang="zh-TW" sz="5200" dirty="0" smtClean="0">
                <a:latin typeface="楷体" pitchFamily="49" charset="-122"/>
                <a:ea typeface="楷体" pitchFamily="49" charset="-122"/>
              </a:rPr>
              <a:t>福</a:t>
            </a:r>
            <a:r>
              <a:rPr lang="zh-TW" altLang="zh-TW" sz="5200" dirty="0" smtClean="0">
                <a:latin typeface="楷体" pitchFamily="49" charset="-122"/>
                <a:ea typeface="楷体" pitchFamily="49" charset="-122"/>
              </a:rPr>
              <a:t>；</a:t>
            </a:r>
            <a:endParaRPr lang="en-US" altLang="zh-TW" sz="5200" dirty="0" smtClean="0">
              <a:latin typeface="楷体" pitchFamily="49" charset="-122"/>
              <a:ea typeface="楷体" pitchFamily="49" charset="-122"/>
            </a:endParaRPr>
          </a:p>
          <a:p>
            <a:pPr marL="0" indent="0" algn="ctr">
              <a:buNone/>
            </a:pPr>
            <a:r>
              <a:rPr lang="zh-TW" altLang="en-US" sz="5200" u="sng" dirty="0" smtClean="0">
                <a:solidFill>
                  <a:srgbClr val="FFFF00"/>
                </a:solidFill>
                <a:latin typeface="楷体" pitchFamily="49" charset="-122"/>
                <a:ea typeface="楷体" pitchFamily="49" charset="-122"/>
              </a:rPr>
              <a:t>會眾</a:t>
            </a:r>
            <a:endParaRPr lang="zh-TW" altLang="en-US" sz="5200" dirty="0">
              <a:solidFill>
                <a:srgbClr val="FFFF00"/>
              </a:solidFill>
              <a:latin typeface="楷体" pitchFamily="49" charset="-122"/>
              <a:ea typeface="楷体" pitchFamily="49" charset="-122"/>
            </a:endParaRPr>
          </a:p>
          <a:p>
            <a:pPr marL="0" indent="0">
              <a:buNone/>
            </a:pPr>
            <a:r>
              <a:rPr lang="en-US" altLang="zh-TW" sz="5200" dirty="0">
                <a:solidFill>
                  <a:srgbClr val="FFFF00"/>
                </a:solidFill>
                <a:latin typeface="楷体" pitchFamily="49" charset="-122"/>
                <a:ea typeface="楷体" pitchFamily="49" charset="-122"/>
              </a:rPr>
              <a:t>【</a:t>
            </a:r>
            <a:r>
              <a:rPr lang="zh-TW" altLang="en-US" sz="5200" dirty="0" smtClean="0">
                <a:solidFill>
                  <a:srgbClr val="FFFF00"/>
                </a:solidFill>
                <a:latin typeface="楷体" pitchFamily="49" charset="-122"/>
                <a:ea typeface="楷体" pitchFamily="49" charset="-122"/>
              </a:rPr>
              <a:t>應</a:t>
            </a:r>
            <a:r>
              <a:rPr lang="en-US" altLang="zh-TW" sz="5200" dirty="0" smtClean="0">
                <a:solidFill>
                  <a:srgbClr val="FFFF00"/>
                </a:solidFill>
                <a:latin typeface="楷体" pitchFamily="49" charset="-122"/>
                <a:ea typeface="楷体" pitchFamily="49" charset="-122"/>
              </a:rPr>
              <a:t>】</a:t>
            </a:r>
            <a:r>
              <a:rPr lang="zh-TW" altLang="zh-TW" sz="5200" dirty="0" smtClean="0">
                <a:solidFill>
                  <a:srgbClr val="FFFF00"/>
                </a:solidFill>
                <a:latin typeface="楷体" pitchFamily="49" charset="-122"/>
                <a:ea typeface="楷体" pitchFamily="49" charset="-122"/>
              </a:rPr>
              <a:t>他們在城門口和仇敵說話的時候</a:t>
            </a:r>
            <a:r>
              <a:rPr lang="en-US" altLang="zh-TW" sz="5200" dirty="0" smtClean="0">
                <a:solidFill>
                  <a:srgbClr val="FFFF00"/>
                </a:solidFill>
                <a:latin typeface="楷体" pitchFamily="49" charset="-122"/>
                <a:ea typeface="楷体" pitchFamily="49" charset="-122"/>
              </a:rPr>
              <a:t>,</a:t>
            </a:r>
            <a:r>
              <a:rPr lang="zh-TW" altLang="zh-TW" sz="5200" dirty="0" smtClean="0">
                <a:solidFill>
                  <a:srgbClr val="FFFF00"/>
                </a:solidFill>
                <a:latin typeface="楷体" pitchFamily="49" charset="-122"/>
                <a:ea typeface="楷体" pitchFamily="49" charset="-122"/>
              </a:rPr>
              <a:t>必不至於羞愧。</a:t>
            </a:r>
            <a:endParaRPr lang="zh-TW" altLang="en-US" sz="52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127,128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敬畏耶和華</a:t>
            </a:r>
            <a:r>
              <a:rPr lang="zh-TW" altLang="en-US"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遵行</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他</a:t>
            </a:r>
            <a:r>
              <a:rPr lang="zh-TW" altLang="zh-TW" sz="5400" dirty="0" smtClean="0">
                <a:latin typeface="楷体" pitchFamily="49" charset="-122"/>
                <a:ea typeface="楷体" pitchFamily="49" charset="-122"/>
              </a:rPr>
              <a:t>道的</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這人便為有福！</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 xmlns:p14="http://schemas.microsoft.com/office/powerpoint/2010/main" val="3550292793"/>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525</TotalTime>
  <Words>1597</Words>
  <Application>Microsoft Office PowerPoint</Application>
  <PresentationFormat>On-screen Show (4:3)</PresentationFormat>
  <Paragraphs>116</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lpstr>啟應-詩篇 127,128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114</cp:revision>
  <dcterms:created xsi:type="dcterms:W3CDTF">2015-02-07T13:24:58Z</dcterms:created>
  <dcterms:modified xsi:type="dcterms:W3CDTF">2016-09-15T04:15:30Z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