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8" r:id="rId5"/>
    <p:sldId id="299" r:id="rId6"/>
    <p:sldId id="300" r:id="rId7"/>
    <p:sldId id="301" r:id="rId8"/>
    <p:sldId id="302" r:id="rId9"/>
    <p:sldId id="303" r:id="rId10"/>
    <p:sldId id="304" r:id="rId11"/>
    <p:sldId id="305" r:id="rId12"/>
    <p:sldId id="306" r:id="rId13"/>
    <p:sldId id="308" r:id="rId14"/>
    <p:sldId id="30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20" y="-9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796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11:18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994586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146</a:t>
            </a:r>
            <a:endParaRPr lang="en-US" dirty="0">
              <a:solidFill>
                <a:schemeClr val="tx1"/>
              </a:solidFill>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371600"/>
            <a:ext cx="81534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耶和華扶起被壓下的人。</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耶和華喜愛義人。</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2954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耶和華保護寄居的，扶持孤兒和寡婦，</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卻使惡人的道路彎曲。</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066800"/>
            <a:ext cx="8229600" cy="4007251"/>
          </a:xfrm>
        </p:spPr>
        <p:txBody>
          <a:bodyPr/>
          <a:lstStyle/>
          <a:p>
            <a:pPr marL="0" indent="0" algn="ctr">
              <a:buNone/>
            </a:pPr>
            <a:r>
              <a:rPr lang="zh-TW" altLang="en-US" sz="4200" u="sng" dirty="0" smtClean="0">
                <a:latin typeface="楷体" pitchFamily="49" charset="-122"/>
                <a:ea typeface="楷体" pitchFamily="49" charset="-122"/>
              </a:rPr>
              <a:t>司會</a:t>
            </a:r>
            <a:endParaRPr lang="en-US" altLang="zh-TW" sz="4200" dirty="0" smtClean="0">
              <a:latin typeface="楷体" pitchFamily="49" charset="-122"/>
              <a:ea typeface="楷体" pitchFamily="49" charset="-122"/>
            </a:endParaRPr>
          </a:p>
          <a:p>
            <a:pPr marL="0" indent="0">
              <a:buNone/>
            </a:pPr>
            <a:r>
              <a:rPr lang="en-US" altLang="zh-TW" sz="4200" dirty="0" smtClean="0">
                <a:latin typeface="楷体" pitchFamily="49" charset="-122"/>
                <a:ea typeface="楷体" pitchFamily="49" charset="-122"/>
              </a:rPr>
              <a:t>【</a:t>
            </a:r>
            <a:r>
              <a:rPr lang="zh-TW" altLang="en-US" sz="4200" dirty="0" smtClean="0">
                <a:latin typeface="楷体" pitchFamily="49" charset="-122"/>
                <a:ea typeface="楷体" pitchFamily="49" charset="-122"/>
              </a:rPr>
              <a:t>啟</a:t>
            </a:r>
            <a:r>
              <a:rPr lang="en-US" altLang="zh-TW" sz="4200" dirty="0" smtClean="0">
                <a:latin typeface="楷体" pitchFamily="49" charset="-122"/>
                <a:ea typeface="楷体" pitchFamily="49" charset="-122"/>
              </a:rPr>
              <a:t>】</a:t>
            </a:r>
            <a:r>
              <a:rPr lang="zh-TW" altLang="zh-TW" sz="4200" dirty="0" smtClean="0">
                <a:latin typeface="楷体" pitchFamily="49" charset="-122"/>
                <a:ea typeface="楷体" pitchFamily="49" charset="-122"/>
              </a:rPr>
              <a:t>耶和華要作王</a:t>
            </a:r>
            <a:r>
              <a:rPr lang="en-US" altLang="zh-TW" sz="4200" dirty="0" smtClean="0">
                <a:latin typeface="楷体" pitchFamily="49" charset="-122"/>
                <a:ea typeface="楷体" pitchFamily="49" charset="-122"/>
              </a:rPr>
              <a:t>,</a:t>
            </a:r>
            <a:r>
              <a:rPr lang="zh-TW" altLang="zh-TW" sz="4200" dirty="0" smtClean="0">
                <a:latin typeface="楷体" pitchFamily="49" charset="-122"/>
                <a:ea typeface="楷体" pitchFamily="49" charset="-122"/>
              </a:rPr>
              <a:t>直到永遠！</a:t>
            </a:r>
            <a:endParaRPr lang="en-US" altLang="zh-TW" sz="4200" dirty="0" smtClean="0">
              <a:latin typeface="楷体" pitchFamily="49" charset="-122"/>
              <a:ea typeface="楷体" pitchFamily="49" charset="-122"/>
            </a:endParaRPr>
          </a:p>
          <a:p>
            <a:pPr marL="0" indent="0" algn="ctr">
              <a:buNone/>
            </a:pPr>
            <a:r>
              <a:rPr lang="zh-TW" altLang="en-US" sz="4200" u="sng" dirty="0" smtClean="0">
                <a:solidFill>
                  <a:srgbClr val="FFFF00"/>
                </a:solidFill>
                <a:latin typeface="楷体" pitchFamily="49" charset="-122"/>
                <a:ea typeface="楷体" pitchFamily="49" charset="-122"/>
              </a:rPr>
              <a:t>會眾</a:t>
            </a:r>
            <a:endParaRPr lang="zh-TW" altLang="en-US" sz="4200" dirty="0">
              <a:solidFill>
                <a:srgbClr val="FFFF00"/>
              </a:solidFill>
              <a:latin typeface="楷体" pitchFamily="49" charset="-122"/>
              <a:ea typeface="楷体" pitchFamily="49" charset="-122"/>
            </a:endParaRPr>
          </a:p>
          <a:p>
            <a:pPr marL="0" indent="0">
              <a:buNone/>
            </a:pPr>
            <a:r>
              <a:rPr lang="en-US" altLang="zh-TW" sz="4200" dirty="0">
                <a:solidFill>
                  <a:srgbClr val="FFFF00"/>
                </a:solidFill>
                <a:latin typeface="楷体" pitchFamily="49" charset="-122"/>
                <a:ea typeface="楷体" pitchFamily="49" charset="-122"/>
              </a:rPr>
              <a:t>【</a:t>
            </a:r>
            <a:r>
              <a:rPr lang="zh-TW" altLang="en-US" sz="4200" dirty="0" smtClean="0">
                <a:solidFill>
                  <a:srgbClr val="FFFF00"/>
                </a:solidFill>
                <a:latin typeface="楷体" pitchFamily="49" charset="-122"/>
                <a:ea typeface="楷体" pitchFamily="49" charset="-122"/>
              </a:rPr>
              <a:t>應</a:t>
            </a:r>
            <a:r>
              <a:rPr lang="en-US" altLang="zh-TW" sz="4200" dirty="0" smtClean="0">
                <a:solidFill>
                  <a:srgbClr val="FFFF00"/>
                </a:solidFill>
                <a:latin typeface="楷体" pitchFamily="49" charset="-122"/>
                <a:ea typeface="楷体" pitchFamily="49" charset="-122"/>
              </a:rPr>
              <a:t>】</a:t>
            </a:r>
            <a:r>
              <a:rPr lang="zh-TW" altLang="zh-TW" sz="4200" dirty="0" smtClean="0">
                <a:solidFill>
                  <a:srgbClr val="FFFF00"/>
                </a:solidFill>
                <a:latin typeface="楷体" pitchFamily="49" charset="-122"/>
                <a:ea typeface="楷体" pitchFamily="49" charset="-122"/>
              </a:rPr>
              <a:t>錫安哪</a:t>
            </a:r>
            <a:r>
              <a:rPr lang="en-US" altLang="zh-TW" sz="4200" dirty="0" smtClean="0">
                <a:solidFill>
                  <a:srgbClr val="FFFF00"/>
                </a:solidFill>
                <a:latin typeface="楷体" pitchFamily="49" charset="-122"/>
                <a:ea typeface="楷体" pitchFamily="49" charset="-122"/>
              </a:rPr>
              <a:t>,</a:t>
            </a:r>
            <a:r>
              <a:rPr lang="zh-TW" altLang="zh-TW" sz="4200" dirty="0" smtClean="0">
                <a:solidFill>
                  <a:srgbClr val="FFFF00"/>
                </a:solidFill>
                <a:latin typeface="楷体" pitchFamily="49" charset="-122"/>
                <a:ea typeface="楷体" pitchFamily="49" charset="-122"/>
              </a:rPr>
              <a:t>你的</a:t>
            </a:r>
            <a:r>
              <a:rPr lang="en-US" altLang="zh-TW" sz="4200" dirty="0" smtClean="0">
                <a:solidFill>
                  <a:srgbClr val="FFFF00"/>
                </a:solidFill>
                <a:latin typeface="楷体" pitchFamily="49" charset="-122"/>
                <a:ea typeface="楷体" pitchFamily="49" charset="-122"/>
              </a:rPr>
              <a:t> </a:t>
            </a:r>
            <a:r>
              <a:rPr lang="zh-TW" altLang="zh-TW" sz="4200" dirty="0" smtClean="0">
                <a:solidFill>
                  <a:srgbClr val="FFFF00"/>
                </a:solidFill>
                <a:latin typeface="楷体" pitchFamily="49" charset="-122"/>
                <a:ea typeface="楷体" pitchFamily="49" charset="-122"/>
              </a:rPr>
              <a:t>神要作王</a:t>
            </a:r>
            <a:r>
              <a:rPr lang="en-US" altLang="zh-TW" sz="4200" smtClean="0">
                <a:solidFill>
                  <a:srgbClr val="FFFF00"/>
                </a:solidFill>
                <a:latin typeface="楷体" pitchFamily="49" charset="-122"/>
                <a:ea typeface="楷体" pitchFamily="49" charset="-122"/>
              </a:rPr>
              <a:t>,</a:t>
            </a:r>
            <a:r>
              <a:rPr lang="zh-TW" altLang="zh-TW" sz="4200" smtClean="0">
                <a:solidFill>
                  <a:srgbClr val="FFFF00"/>
                </a:solidFill>
                <a:latin typeface="楷体" pitchFamily="49" charset="-122"/>
                <a:ea typeface="楷体" pitchFamily="49" charset="-122"/>
              </a:rPr>
              <a:t>直</a:t>
            </a:r>
            <a:r>
              <a:rPr lang="zh-TW" altLang="zh-TW" sz="4200" dirty="0" smtClean="0">
                <a:solidFill>
                  <a:srgbClr val="FFFF00"/>
                </a:solidFill>
                <a:latin typeface="楷体" pitchFamily="49" charset="-122"/>
                <a:ea typeface="楷体" pitchFamily="49" charset="-122"/>
              </a:rPr>
              <a:t>到萬代！</a:t>
            </a:r>
            <a:endParaRPr lang="en-US" altLang="zh-TW" sz="4200" dirty="0" smtClean="0">
              <a:solidFill>
                <a:srgbClr val="FFFF00"/>
              </a:solidFill>
              <a:latin typeface="楷体" pitchFamily="49" charset="-122"/>
              <a:ea typeface="楷体" pitchFamily="49" charset="-122"/>
            </a:endParaRPr>
          </a:p>
          <a:p>
            <a:pPr marL="0" indent="0">
              <a:buNone/>
            </a:pPr>
            <a:r>
              <a:rPr lang="zh-TW" altLang="zh-TW" sz="4200" dirty="0" smtClean="0">
                <a:solidFill>
                  <a:srgbClr val="00B050"/>
                </a:solidFill>
                <a:latin typeface="楷体" pitchFamily="49" charset="-122"/>
                <a:ea typeface="楷体" pitchFamily="49" charset="-122"/>
              </a:rPr>
              <a:t>【齊】你們要讚美耶和華！</a:t>
            </a:r>
            <a:endParaRPr lang="zh-TW" altLang="en-US" sz="4200" dirty="0">
              <a:solidFill>
                <a:srgbClr val="00B05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058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你們要讚美耶和華</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我的心哪</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你要讚美耶和華</a:t>
            </a:r>
            <a:r>
              <a:rPr lang="en-US" altLang="zh-TW" sz="5400" b="1" dirty="0" smtClean="0">
                <a:solidFill>
                  <a:srgbClr val="FFFF00"/>
                </a:solidFill>
                <a:latin typeface="楷体" pitchFamily="49" charset="-122"/>
                <a:ea typeface="楷体" pitchFamily="49" charset="-122"/>
              </a:rPr>
              <a:t>!</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96778149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457200" y="1295400"/>
            <a:ext cx="82296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我一生要讚美耶和華；</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我還活的時候要歌頌我的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神！</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你們不要倚靠君王，</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smtClean="0">
              <a:solidFill>
                <a:srgbClr val="FFFF00"/>
              </a:solidFill>
              <a:latin typeface="楷体" pitchFamily="49" charset="-122"/>
              <a:ea typeface="楷体" pitchFamily="49" charset="-122"/>
            </a:endParaRPr>
          </a:p>
          <a:p>
            <a:pPr marL="0" indent="0">
              <a:buNone/>
            </a:pPr>
            <a:r>
              <a:rPr lang="en-US" altLang="zh-TW" sz="5400" dirty="0" smtClean="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不要倚靠世人</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他一點不能幫助。</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14400" y="1143000"/>
            <a:ext cx="7467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他的氣一斷</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就歸回塵土；</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他所打算的</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當日就消滅了。</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172710377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143000"/>
            <a:ext cx="80772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以雅各的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神為幫助、</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仰望耶和華</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　神的</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這人便為有福！</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8486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耶和華造天、地、海</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和其中的萬物；</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他守誠實</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直到永遠。</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124123"/>
            <a:ext cx="81534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他為受屈的伸冤，</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賜食物與飢餓的。</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146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371600"/>
            <a:ext cx="8001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耶和華釋放被囚的；</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耶和華開了瞎子的眼睛；</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xmlns="" val="35502927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543</TotalTime>
  <Words>1664</Words>
  <Application>Microsoft Office PowerPoint</Application>
  <PresentationFormat>On-screen Show (4:3)</PresentationFormat>
  <Paragraphs>106</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lpstr>啟應-詩篇 146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118</cp:revision>
  <dcterms:created xsi:type="dcterms:W3CDTF">2015-02-07T13:24:58Z</dcterms:created>
  <dcterms:modified xsi:type="dcterms:W3CDTF">2016-10-07T03:19:00Z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